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5" r:id="rId3"/>
    <p:sldId id="268" r:id="rId4"/>
    <p:sldId id="257" r:id="rId5"/>
    <p:sldId id="258" r:id="rId6"/>
    <p:sldId id="259" r:id="rId7"/>
    <p:sldId id="266" r:id="rId8"/>
    <p:sldId id="269" r:id="rId9"/>
    <p:sldId id="267" r:id="rId10"/>
    <p:sldId id="263" r:id="rId11"/>
    <p:sldId id="270" r:id="rId12"/>
    <p:sldId id="271" r:id="rId13"/>
    <p:sldId id="272" r:id="rId14"/>
    <p:sldId id="273" r:id="rId15"/>
    <p:sldId id="278" r:id="rId16"/>
    <p:sldId id="279" r:id="rId17"/>
    <p:sldId id="260" r:id="rId18"/>
    <p:sldId id="261" r:id="rId19"/>
    <p:sldId id="274" r:id="rId20"/>
    <p:sldId id="262" r:id="rId21"/>
    <p:sldId id="264" r:id="rId22"/>
    <p:sldId id="280" r:id="rId23"/>
    <p:sldId id="281" r:id="rId24"/>
    <p:sldId id="282" r:id="rId25"/>
    <p:sldId id="265" r:id="rId26"/>
    <p:sldId id="275" r:id="rId27"/>
    <p:sldId id="277" r:id="rId28"/>
    <p:sldId id="283" r:id="rId29"/>
    <p:sldId id="284" r:id="rId30"/>
    <p:sldId id="2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B2A"/>
    <a:srgbClr val="0B3FB8"/>
    <a:srgbClr val="1DB87B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CE2C05-80D8-46B8-BE39-D76F728CC25D}" v="10" dt="2022-12-13T04:22:46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79469" autoAdjust="0"/>
  </p:normalViewPr>
  <p:slideViewPr>
    <p:cSldViewPr snapToGrid="0">
      <p:cViewPr varScale="1">
        <p:scale>
          <a:sx n="89" d="100"/>
          <a:sy n="89" d="100"/>
        </p:scale>
        <p:origin x="1401" y="6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s Klint" userId="077c81c9da9264d9" providerId="LiveId" clId="{5A9B2DB5-6342-44B7-87F9-1EF4A67A665F}"/>
    <pc:docChg chg="custSel addSld modSld sldOrd modMainMaster">
      <pc:chgData name="Lars Klint" userId="077c81c9da9264d9" providerId="LiveId" clId="{5A9B2DB5-6342-44B7-87F9-1EF4A67A665F}" dt="2022-09-28T14:33:19.726" v="407" actId="1076"/>
      <pc:docMkLst>
        <pc:docMk/>
      </pc:docMkLst>
      <pc:sldChg chg="addSp modSp mod modAnim modNotesTx">
        <pc:chgData name="Lars Klint" userId="077c81c9da9264d9" providerId="LiveId" clId="{5A9B2DB5-6342-44B7-87F9-1EF4A67A665F}" dt="2022-09-28T14:12:59.996" v="404" actId="20577"/>
        <pc:sldMkLst>
          <pc:docMk/>
          <pc:sldMk cId="898883708" sldId="257"/>
        </pc:sldMkLst>
        <pc:picChg chg="mod">
          <ac:chgData name="Lars Klint" userId="077c81c9da9264d9" providerId="LiveId" clId="{5A9B2DB5-6342-44B7-87F9-1EF4A67A665F}" dt="2022-09-28T14:02:48.276" v="197" actId="1076"/>
          <ac:picMkLst>
            <pc:docMk/>
            <pc:sldMk cId="898883708" sldId="257"/>
            <ac:picMk id="4" creationId="{CE7CB9CA-3331-3F74-D68D-32D2A1EE274F}"/>
          </ac:picMkLst>
        </pc:picChg>
        <pc:picChg chg="add mod">
          <ac:chgData name="Lars Klint" userId="077c81c9da9264d9" providerId="LiveId" clId="{5A9B2DB5-6342-44B7-87F9-1EF4A67A665F}" dt="2022-09-28T14:02:51.765" v="198" actId="1076"/>
          <ac:picMkLst>
            <pc:docMk/>
            <pc:sldMk cId="898883708" sldId="257"/>
            <ac:picMk id="5" creationId="{E18A1D39-6CC4-3C4A-5D3C-0BFFAE9F2854}"/>
          </ac:picMkLst>
        </pc:picChg>
      </pc:sldChg>
      <pc:sldChg chg="modAnim">
        <pc:chgData name="Lars Klint" userId="077c81c9da9264d9" providerId="LiveId" clId="{5A9B2DB5-6342-44B7-87F9-1EF4A67A665F}" dt="2022-09-28T13:23:03.824" v="188"/>
        <pc:sldMkLst>
          <pc:docMk/>
          <pc:sldMk cId="1286486899" sldId="268"/>
        </pc:sldMkLst>
      </pc:sldChg>
      <pc:sldChg chg="modNotesTx">
        <pc:chgData name="Lars Klint" userId="077c81c9da9264d9" providerId="LiveId" clId="{5A9B2DB5-6342-44B7-87F9-1EF4A67A665F}" dt="2022-09-28T14:08:21.497" v="223" actId="20577"/>
        <pc:sldMkLst>
          <pc:docMk/>
          <pc:sldMk cId="295807568" sldId="272"/>
        </pc:sldMkLst>
      </pc:sldChg>
      <pc:sldChg chg="modNotesTx">
        <pc:chgData name="Lars Klint" userId="077c81c9da9264d9" providerId="LiveId" clId="{5A9B2DB5-6342-44B7-87F9-1EF4A67A665F}" dt="2022-09-28T14:09:21.132" v="232" actId="20577"/>
        <pc:sldMkLst>
          <pc:docMk/>
          <pc:sldMk cId="273631015" sldId="273"/>
        </pc:sldMkLst>
      </pc:sldChg>
      <pc:sldChg chg="addSp delSp modSp mod">
        <pc:chgData name="Lars Klint" userId="077c81c9da9264d9" providerId="LiveId" clId="{5A9B2DB5-6342-44B7-87F9-1EF4A67A665F}" dt="2022-09-26T14:19:54.617" v="110" actId="6549"/>
        <pc:sldMkLst>
          <pc:docMk/>
          <pc:sldMk cId="3505913208" sldId="276"/>
        </pc:sldMkLst>
        <pc:spChg chg="add mod">
          <ac:chgData name="Lars Klint" userId="077c81c9da9264d9" providerId="LiveId" clId="{5A9B2DB5-6342-44B7-87F9-1EF4A67A665F}" dt="2022-09-26T14:19:54.617" v="110" actId="6549"/>
          <ac:spMkLst>
            <pc:docMk/>
            <pc:sldMk cId="3505913208" sldId="276"/>
            <ac:spMk id="5" creationId="{443C8519-9B26-50A1-725D-04160046A90B}"/>
          </ac:spMkLst>
        </pc:spChg>
        <pc:picChg chg="del">
          <ac:chgData name="Lars Klint" userId="077c81c9da9264d9" providerId="LiveId" clId="{5A9B2DB5-6342-44B7-87F9-1EF4A67A665F}" dt="2022-09-26T14:18:33.537" v="48" actId="478"/>
          <ac:picMkLst>
            <pc:docMk/>
            <pc:sldMk cId="3505913208" sldId="276"/>
            <ac:picMk id="3" creationId="{A37D1639-1926-7A3A-C066-F5C40D84A0CA}"/>
          </ac:picMkLst>
        </pc:picChg>
        <pc:picChg chg="add mod">
          <ac:chgData name="Lars Klint" userId="077c81c9da9264d9" providerId="LiveId" clId="{5A9B2DB5-6342-44B7-87F9-1EF4A67A665F}" dt="2022-09-26T14:19:43.535" v="96" actId="1076"/>
          <ac:picMkLst>
            <pc:docMk/>
            <pc:sldMk cId="3505913208" sldId="276"/>
            <ac:picMk id="4" creationId="{DF5222BC-A17F-914A-744D-0A5486CD3179}"/>
          </ac:picMkLst>
        </pc:picChg>
      </pc:sldChg>
      <pc:sldChg chg="modNotesTx">
        <pc:chgData name="Lars Klint" userId="077c81c9da9264d9" providerId="LiveId" clId="{5A9B2DB5-6342-44B7-87F9-1EF4A67A665F}" dt="2022-09-28T14:12:35.240" v="387" actId="20577"/>
        <pc:sldMkLst>
          <pc:docMk/>
          <pc:sldMk cId="1227040256" sldId="277"/>
        </pc:sldMkLst>
      </pc:sldChg>
      <pc:sldChg chg="modNotesTx">
        <pc:chgData name="Lars Klint" userId="077c81c9da9264d9" providerId="LiveId" clId="{5A9B2DB5-6342-44B7-87F9-1EF4A67A665F}" dt="2022-09-28T14:11:36.390" v="286" actId="20577"/>
        <pc:sldMkLst>
          <pc:docMk/>
          <pc:sldMk cId="646721145" sldId="280"/>
        </pc:sldMkLst>
      </pc:sldChg>
      <pc:sldChg chg="addSp modSp mod modAnim">
        <pc:chgData name="Lars Klint" userId="077c81c9da9264d9" providerId="LiveId" clId="{5A9B2DB5-6342-44B7-87F9-1EF4A67A665F}" dt="2022-09-26T14:01:06.456" v="47" actId="1076"/>
        <pc:sldMkLst>
          <pc:docMk/>
          <pc:sldMk cId="1591576988" sldId="283"/>
        </pc:sldMkLst>
        <pc:spChg chg="add mod">
          <ac:chgData name="Lars Klint" userId="077c81c9da9264d9" providerId="LiveId" clId="{5A9B2DB5-6342-44B7-87F9-1EF4A67A665F}" dt="2022-09-26T14:00:58.858" v="46" actId="1076"/>
          <ac:spMkLst>
            <pc:docMk/>
            <pc:sldMk cId="1591576988" sldId="283"/>
            <ac:spMk id="2" creationId="{3FABEC8F-23EE-D68F-4849-4EB0ECDE35EA}"/>
          </ac:spMkLst>
        </pc:spChg>
        <pc:spChg chg="mod">
          <ac:chgData name="Lars Klint" userId="077c81c9da9264d9" providerId="LiveId" clId="{5A9B2DB5-6342-44B7-87F9-1EF4A67A665F}" dt="2022-09-26T14:01:06.456" v="47" actId="1076"/>
          <ac:spMkLst>
            <pc:docMk/>
            <pc:sldMk cId="1591576988" sldId="283"/>
            <ac:spMk id="3" creationId="{BCB6AB79-B00B-B8E0-0D88-5E77B93A8500}"/>
          </ac:spMkLst>
        </pc:spChg>
        <pc:picChg chg="mod">
          <ac:chgData name="Lars Klint" userId="077c81c9da9264d9" providerId="LiveId" clId="{5A9B2DB5-6342-44B7-87F9-1EF4A67A665F}" dt="2022-09-26T14:00:51.110" v="45" actId="1076"/>
          <ac:picMkLst>
            <pc:docMk/>
            <pc:sldMk cId="1591576988" sldId="283"/>
            <ac:picMk id="6146" creationId="{D8128999-0C41-B07E-208F-B92DAD5A2B26}"/>
          </ac:picMkLst>
        </pc:picChg>
      </pc:sldChg>
      <pc:sldChg chg="addSp modSp new mod ord modAnim modNotesTx">
        <pc:chgData name="Lars Klint" userId="077c81c9da9264d9" providerId="LiveId" clId="{5A9B2DB5-6342-44B7-87F9-1EF4A67A665F}" dt="2022-09-27T05:47:28.612" v="167" actId="20577"/>
        <pc:sldMkLst>
          <pc:docMk/>
          <pc:sldMk cId="2796728992" sldId="284"/>
        </pc:sldMkLst>
        <pc:spChg chg="add mod">
          <ac:chgData name="Lars Klint" userId="077c81c9da9264d9" providerId="LiveId" clId="{5A9B2DB5-6342-44B7-87F9-1EF4A67A665F}" dt="2022-09-27T05:47:18.936" v="148" actId="207"/>
          <ac:spMkLst>
            <pc:docMk/>
            <pc:sldMk cId="2796728992" sldId="284"/>
            <ac:spMk id="3" creationId="{3C1A87E7-4BE2-6A54-BBAB-E147BA2A650D}"/>
          </ac:spMkLst>
        </pc:spChg>
        <pc:spChg chg="add mod">
          <ac:chgData name="Lars Klint" userId="077c81c9da9264d9" providerId="LiveId" clId="{5A9B2DB5-6342-44B7-87F9-1EF4A67A665F}" dt="2022-09-27T05:47:18.936" v="148" actId="207"/>
          <ac:spMkLst>
            <pc:docMk/>
            <pc:sldMk cId="2796728992" sldId="284"/>
            <ac:spMk id="4" creationId="{4C3B1D2C-4AA6-B6DF-0F9B-0B659AFFEC8A}"/>
          </ac:spMkLst>
        </pc:spChg>
        <pc:picChg chg="add mod">
          <ac:chgData name="Lars Klint" userId="077c81c9da9264d9" providerId="LiveId" clId="{5A9B2DB5-6342-44B7-87F9-1EF4A67A665F}" dt="2022-09-27T05:46:32.490" v="135" actId="1076"/>
          <ac:picMkLst>
            <pc:docMk/>
            <pc:sldMk cId="2796728992" sldId="284"/>
            <ac:picMk id="2" creationId="{81D0A8A2-D299-1E62-9243-7479A4B18F48}"/>
          </ac:picMkLst>
        </pc:picChg>
        <pc:picChg chg="add mod">
          <ac:chgData name="Lars Klint" userId="077c81c9da9264d9" providerId="LiveId" clId="{5A9B2DB5-6342-44B7-87F9-1EF4A67A665F}" dt="2022-09-27T05:47:01.193" v="138" actId="1076"/>
          <ac:picMkLst>
            <pc:docMk/>
            <pc:sldMk cId="2796728992" sldId="284"/>
            <ac:picMk id="5" creationId="{430D93F7-6692-8820-A652-D9EDC6B2AD0C}"/>
          </ac:picMkLst>
        </pc:picChg>
      </pc:sldChg>
      <pc:sldChg chg="addSp modSp new modNotesTx">
        <pc:chgData name="Lars Klint" userId="077c81c9da9264d9" providerId="LiveId" clId="{5A9B2DB5-6342-44B7-87F9-1EF4A67A665F}" dt="2022-09-28T13:17:12.079" v="186" actId="20577"/>
        <pc:sldMkLst>
          <pc:docMk/>
          <pc:sldMk cId="2727938515" sldId="285"/>
        </pc:sldMkLst>
        <pc:picChg chg="add mod">
          <ac:chgData name="Lars Klint" userId="077c81c9da9264d9" providerId="LiveId" clId="{5A9B2DB5-6342-44B7-87F9-1EF4A67A665F}" dt="2022-09-28T13:17:03.766" v="169"/>
          <ac:picMkLst>
            <pc:docMk/>
            <pc:sldMk cId="2727938515" sldId="285"/>
            <ac:picMk id="2" creationId="{8DFA4691-3275-4562-BD02-383242EC1D49}"/>
          </ac:picMkLst>
        </pc:picChg>
      </pc:sldChg>
      <pc:sldChg chg="addSp modSp new mod">
        <pc:chgData name="Lars Klint" userId="077c81c9da9264d9" providerId="LiveId" clId="{5A9B2DB5-6342-44B7-87F9-1EF4A67A665F}" dt="2022-09-28T14:33:19.726" v="407" actId="1076"/>
        <pc:sldMkLst>
          <pc:docMk/>
          <pc:sldMk cId="672681213" sldId="286"/>
        </pc:sldMkLst>
        <pc:picChg chg="add mod">
          <ac:chgData name="Lars Klint" userId="077c81c9da9264d9" providerId="LiveId" clId="{5A9B2DB5-6342-44B7-87F9-1EF4A67A665F}" dt="2022-09-28T14:33:19.726" v="407" actId="1076"/>
          <ac:picMkLst>
            <pc:docMk/>
            <pc:sldMk cId="672681213" sldId="286"/>
            <ac:picMk id="2" creationId="{9A4D51AE-5244-A938-DC9D-B7DA3F0C6C42}"/>
          </ac:picMkLst>
        </pc:picChg>
      </pc:sldChg>
      <pc:sldMasterChg chg="delSp mod setBg">
        <pc:chgData name="Lars Klint" userId="077c81c9da9264d9" providerId="LiveId" clId="{5A9B2DB5-6342-44B7-87F9-1EF4A67A665F}" dt="2022-09-26T13:53:58.330" v="30"/>
        <pc:sldMasterMkLst>
          <pc:docMk/>
          <pc:sldMasterMk cId="839821575" sldId="2147483648"/>
        </pc:sldMasterMkLst>
        <pc:picChg chg="del">
          <ac:chgData name="Lars Klint" userId="077c81c9da9264d9" providerId="LiveId" clId="{5A9B2DB5-6342-44B7-87F9-1EF4A67A665F}" dt="2022-09-26T13:51:38.020" v="0" actId="478"/>
          <ac:picMkLst>
            <pc:docMk/>
            <pc:sldMasterMk cId="839821575" sldId="2147483648"/>
            <ac:picMk id="7" creationId="{E40F1AA9-80F5-2342-9C44-59719CA7BC3B}"/>
          </ac:picMkLst>
        </pc:picChg>
      </pc:sldMasterChg>
    </pc:docChg>
  </pc:docChgLst>
  <pc:docChgLst>
    <pc:chgData name="Lars Klint" userId="077c81c9da9264d9" providerId="LiveId" clId="{31CE2C05-80D8-46B8-BE39-D76F728CC25D}"/>
    <pc:docChg chg="undo custSel delSld modSld">
      <pc:chgData name="Lars Klint" userId="077c81c9da9264d9" providerId="LiveId" clId="{31CE2C05-80D8-46B8-BE39-D76F728CC25D}" dt="2022-12-13T04:22:56.794" v="127" actId="1076"/>
      <pc:docMkLst>
        <pc:docMk/>
      </pc:docMkLst>
      <pc:sldChg chg="modNotesTx">
        <pc:chgData name="Lars Klint" userId="077c81c9da9264d9" providerId="LiveId" clId="{31CE2C05-80D8-46B8-BE39-D76F728CC25D}" dt="2022-12-05T01:02:02.552" v="96" actId="20577"/>
        <pc:sldMkLst>
          <pc:docMk/>
          <pc:sldMk cId="1881720341" sldId="269"/>
        </pc:sldMkLst>
      </pc:sldChg>
      <pc:sldChg chg="addSp delSp modSp mod">
        <pc:chgData name="Lars Klint" userId="077c81c9da9264d9" providerId="LiveId" clId="{31CE2C05-80D8-46B8-BE39-D76F728CC25D}" dt="2022-12-03T21:30:59.412" v="5" actId="14100"/>
        <pc:sldMkLst>
          <pc:docMk/>
          <pc:sldMk cId="295807568" sldId="272"/>
        </pc:sldMkLst>
        <pc:picChg chg="del mod">
          <ac:chgData name="Lars Klint" userId="077c81c9da9264d9" providerId="LiveId" clId="{31CE2C05-80D8-46B8-BE39-D76F728CC25D}" dt="2022-12-03T21:30:53.846" v="1" actId="478"/>
          <ac:picMkLst>
            <pc:docMk/>
            <pc:sldMk cId="295807568" sldId="272"/>
            <ac:picMk id="3" creationId="{722FB1EF-26A6-2649-6785-E8E0EA7000CF}"/>
          </ac:picMkLst>
        </pc:picChg>
        <pc:picChg chg="add mod">
          <ac:chgData name="Lars Klint" userId="077c81c9da9264d9" providerId="LiveId" clId="{31CE2C05-80D8-46B8-BE39-D76F728CC25D}" dt="2022-12-03T21:30:59.412" v="5" actId="14100"/>
          <ac:picMkLst>
            <pc:docMk/>
            <pc:sldMk cId="295807568" sldId="272"/>
            <ac:picMk id="4" creationId="{3700AECD-78CE-96DE-6B47-363A4B6A0548}"/>
          </ac:picMkLst>
        </pc:picChg>
      </pc:sldChg>
      <pc:sldChg chg="addSp delSp modSp mod">
        <pc:chgData name="Lars Klint" userId="077c81c9da9264d9" providerId="LiveId" clId="{31CE2C05-80D8-46B8-BE39-D76F728CC25D}" dt="2022-12-04T23:51:50.420" v="23" actId="1076"/>
        <pc:sldMkLst>
          <pc:docMk/>
          <pc:sldMk cId="3505913208" sldId="276"/>
        </pc:sldMkLst>
        <pc:picChg chg="add mod">
          <ac:chgData name="Lars Klint" userId="077c81c9da9264d9" providerId="LiveId" clId="{31CE2C05-80D8-46B8-BE39-D76F728CC25D}" dt="2022-12-04T23:51:50.420" v="23" actId="1076"/>
          <ac:picMkLst>
            <pc:docMk/>
            <pc:sldMk cId="3505913208" sldId="276"/>
            <ac:picMk id="3" creationId="{140D1FF8-3566-9475-273B-C6C87090FA8B}"/>
          </ac:picMkLst>
        </pc:picChg>
        <pc:picChg chg="del mod">
          <ac:chgData name="Lars Klint" userId="077c81c9da9264d9" providerId="LiveId" clId="{31CE2C05-80D8-46B8-BE39-D76F728CC25D}" dt="2022-12-04T23:51:36.328" v="18" actId="478"/>
          <ac:picMkLst>
            <pc:docMk/>
            <pc:sldMk cId="3505913208" sldId="276"/>
            <ac:picMk id="4" creationId="{DF5222BC-A17F-914A-744D-0A5486CD3179}"/>
          </ac:picMkLst>
        </pc:picChg>
      </pc:sldChg>
      <pc:sldChg chg="addSp delSp modSp mod">
        <pc:chgData name="Lars Klint" userId="077c81c9da9264d9" providerId="LiveId" clId="{31CE2C05-80D8-46B8-BE39-D76F728CC25D}" dt="2022-12-13T04:22:56.794" v="127" actId="1076"/>
        <pc:sldMkLst>
          <pc:docMk/>
          <pc:sldMk cId="2796728992" sldId="284"/>
        </pc:sldMkLst>
        <pc:spChg chg="mod">
          <ac:chgData name="Lars Klint" userId="077c81c9da9264d9" providerId="LiveId" clId="{31CE2C05-80D8-46B8-BE39-D76F728CC25D}" dt="2022-12-13T04:21:45" v="122" actId="27636"/>
          <ac:spMkLst>
            <pc:docMk/>
            <pc:sldMk cId="2796728992" sldId="284"/>
            <ac:spMk id="3" creationId="{3C1A87E7-4BE2-6A54-BBAB-E147BA2A650D}"/>
          </ac:spMkLst>
        </pc:spChg>
        <pc:picChg chg="del">
          <ac:chgData name="Lars Klint" userId="077c81c9da9264d9" providerId="LiveId" clId="{31CE2C05-80D8-46B8-BE39-D76F728CC25D}" dt="2022-12-04T19:56:12.330" v="6" actId="478"/>
          <ac:picMkLst>
            <pc:docMk/>
            <pc:sldMk cId="2796728992" sldId="284"/>
            <ac:picMk id="5" creationId="{430D93F7-6692-8820-A652-D9EDC6B2AD0C}"/>
          </ac:picMkLst>
        </pc:picChg>
        <pc:picChg chg="add del mod">
          <ac:chgData name="Lars Klint" userId="077c81c9da9264d9" providerId="LiveId" clId="{31CE2C05-80D8-46B8-BE39-D76F728CC25D}" dt="2022-12-13T04:21:39.825" v="114" actId="478"/>
          <ac:picMkLst>
            <pc:docMk/>
            <pc:sldMk cId="2796728992" sldId="284"/>
            <ac:picMk id="6" creationId="{A3B58AF8-BBD6-BB60-8CF6-D971AB37E25D}"/>
          </ac:picMkLst>
        </pc:picChg>
        <pc:picChg chg="add mod">
          <ac:chgData name="Lars Klint" userId="077c81c9da9264d9" providerId="LiveId" clId="{31CE2C05-80D8-46B8-BE39-D76F728CC25D}" dt="2022-12-13T04:22:56.794" v="127" actId="1076"/>
          <ac:picMkLst>
            <pc:docMk/>
            <pc:sldMk cId="2796728992" sldId="284"/>
            <ac:picMk id="7" creationId="{0A9D1252-602F-3787-D51A-79777563B1DE}"/>
          </ac:picMkLst>
        </pc:picChg>
        <pc:picChg chg="add del mod">
          <ac:chgData name="Lars Klint" userId="077c81c9da9264d9" providerId="LiveId" clId="{31CE2C05-80D8-46B8-BE39-D76F728CC25D}" dt="2022-12-09T02:44:48.583" v="107" actId="478"/>
          <ac:picMkLst>
            <pc:docMk/>
            <pc:sldMk cId="2796728992" sldId="284"/>
            <ac:picMk id="7" creationId="{E7513F9D-8C45-2110-7D70-748B7FE5082D}"/>
          </ac:picMkLst>
        </pc:picChg>
      </pc:sldChg>
      <pc:sldChg chg="addSp delSp modSp mod modAnim modNotesTx">
        <pc:chgData name="Lars Klint" userId="077c81c9da9264d9" providerId="LiveId" clId="{31CE2C05-80D8-46B8-BE39-D76F728CC25D}" dt="2022-12-04T23:55:30.223" v="66" actId="20577"/>
        <pc:sldMkLst>
          <pc:docMk/>
          <pc:sldMk cId="2727938515" sldId="285"/>
        </pc:sldMkLst>
        <pc:picChg chg="del">
          <ac:chgData name="Lars Klint" userId="077c81c9da9264d9" providerId="LiveId" clId="{31CE2C05-80D8-46B8-BE39-D76F728CC25D}" dt="2022-12-04T23:52:06.196" v="24" actId="478"/>
          <ac:picMkLst>
            <pc:docMk/>
            <pc:sldMk cId="2727938515" sldId="285"/>
            <ac:picMk id="2" creationId="{8DFA4691-3275-4562-BD02-383242EC1D49}"/>
          </ac:picMkLst>
        </pc:picChg>
        <pc:picChg chg="add mod">
          <ac:chgData name="Lars Klint" userId="077c81c9da9264d9" providerId="LiveId" clId="{31CE2C05-80D8-46B8-BE39-D76F728CC25D}" dt="2022-12-04T23:53:15.723" v="27" actId="14100"/>
          <ac:picMkLst>
            <pc:docMk/>
            <pc:sldMk cId="2727938515" sldId="285"/>
            <ac:picMk id="3" creationId="{B161808F-8215-72E7-17F1-79826F241CDD}"/>
          </ac:picMkLst>
        </pc:picChg>
      </pc:sldChg>
      <pc:sldChg chg="addSp delSp modSp del mod modNotesTx">
        <pc:chgData name="Lars Klint" userId="077c81c9da9264d9" providerId="LiveId" clId="{31CE2C05-80D8-46B8-BE39-D76F728CC25D}" dt="2022-12-09T02:40:54.279" v="97" actId="47"/>
        <pc:sldMkLst>
          <pc:docMk/>
          <pc:sldMk cId="672681213" sldId="286"/>
        </pc:sldMkLst>
        <pc:picChg chg="del">
          <ac:chgData name="Lars Klint" userId="077c81c9da9264d9" providerId="LiveId" clId="{31CE2C05-80D8-46B8-BE39-D76F728CC25D}" dt="2022-12-04T23:55:08.205" v="29" actId="478"/>
          <ac:picMkLst>
            <pc:docMk/>
            <pc:sldMk cId="672681213" sldId="286"/>
            <ac:picMk id="2" creationId="{9A4D51AE-5244-A938-DC9D-B7DA3F0C6C42}"/>
          </ac:picMkLst>
        </pc:picChg>
        <pc:picChg chg="add mod">
          <ac:chgData name="Lars Klint" userId="077c81c9da9264d9" providerId="LiveId" clId="{31CE2C05-80D8-46B8-BE39-D76F728CC25D}" dt="2022-12-04T23:55:10.408" v="32" actId="962"/>
          <ac:picMkLst>
            <pc:docMk/>
            <pc:sldMk cId="672681213" sldId="286"/>
            <ac:picMk id="4" creationId="{1ABA029A-F9A1-22BC-BE21-B85A417473A3}"/>
          </ac:picMkLst>
        </pc:picChg>
      </pc:sldChg>
    </pc:docChg>
  </pc:docChgLst>
  <pc:docChgLst>
    <pc:chgData name="Lars Klint" userId="077c81c9da9264d9" providerId="LiveId" clId="{BAC8C6B1-1EF1-4813-BDE0-B9E0F3D0313C}"/>
    <pc:docChg chg="undo custSel addSld modSld sldOrd modMainMaster">
      <pc:chgData name="Lars Klint" userId="077c81c9da9264d9" providerId="LiveId" clId="{BAC8C6B1-1EF1-4813-BDE0-B9E0F3D0313C}" dt="2022-05-24T11:23:38.220" v="4700" actId="1076"/>
      <pc:docMkLst>
        <pc:docMk/>
      </pc:docMkLst>
      <pc:sldChg chg="addSp delSp modSp new mod modClrScheme chgLayout">
        <pc:chgData name="Lars Klint" userId="077c81c9da9264d9" providerId="LiveId" clId="{BAC8C6B1-1EF1-4813-BDE0-B9E0F3D0313C}" dt="2022-05-09T04:42:01.595" v="38" actId="14838"/>
        <pc:sldMkLst>
          <pc:docMk/>
          <pc:sldMk cId="1104271314" sldId="256"/>
        </pc:sldMkLst>
        <pc:spChg chg="del">
          <ac:chgData name="Lars Klint" userId="077c81c9da9264d9" providerId="LiveId" clId="{BAC8C6B1-1EF1-4813-BDE0-B9E0F3D0313C}" dt="2022-05-09T04:38:46.225" v="1" actId="700"/>
          <ac:spMkLst>
            <pc:docMk/>
            <pc:sldMk cId="1104271314" sldId="256"/>
            <ac:spMk id="2" creationId="{5C65A889-1294-D87E-543A-3D5222ACE71C}"/>
          </ac:spMkLst>
        </pc:spChg>
        <pc:spChg chg="add mod">
          <ac:chgData name="Lars Klint" userId="077c81c9da9264d9" providerId="LiveId" clId="{BAC8C6B1-1EF1-4813-BDE0-B9E0F3D0313C}" dt="2022-05-09T04:42:01.595" v="38" actId="14838"/>
          <ac:spMkLst>
            <pc:docMk/>
            <pc:sldMk cId="1104271314" sldId="256"/>
            <ac:spMk id="2" creationId="{5CD38894-D055-376D-795A-F21A17D43706}"/>
          </ac:spMkLst>
        </pc:spChg>
        <pc:spChg chg="del">
          <ac:chgData name="Lars Klint" userId="077c81c9da9264d9" providerId="LiveId" clId="{BAC8C6B1-1EF1-4813-BDE0-B9E0F3D0313C}" dt="2022-05-09T04:38:46.225" v="1" actId="700"/>
          <ac:spMkLst>
            <pc:docMk/>
            <pc:sldMk cId="1104271314" sldId="256"/>
            <ac:spMk id="3" creationId="{4B2D6B2F-CCC2-74FF-A421-852687A0418D}"/>
          </ac:spMkLst>
        </pc:spChg>
        <pc:picChg chg="add mod">
          <ac:chgData name="Lars Klint" userId="077c81c9da9264d9" providerId="LiveId" clId="{BAC8C6B1-1EF1-4813-BDE0-B9E0F3D0313C}" dt="2022-05-09T04:39:11.935" v="18" actId="732"/>
          <ac:picMkLst>
            <pc:docMk/>
            <pc:sldMk cId="1104271314" sldId="256"/>
            <ac:picMk id="1026" creationId="{80AA016A-00A1-BA97-E8EC-96B1FECECED7}"/>
          </ac:picMkLst>
        </pc:picChg>
        <pc:picChg chg="add del mod">
          <ac:chgData name="Lars Klint" userId="077c81c9da9264d9" providerId="LiveId" clId="{BAC8C6B1-1EF1-4813-BDE0-B9E0F3D0313C}" dt="2022-05-09T04:39:46.213" v="21" actId="478"/>
          <ac:picMkLst>
            <pc:docMk/>
            <pc:sldMk cId="1104271314" sldId="256"/>
            <ac:picMk id="1028" creationId="{790FB91E-6879-348E-2368-2FF1BE06B679}"/>
          </ac:picMkLst>
        </pc:picChg>
      </pc:sldChg>
      <pc:sldChg chg="addSp delSp modSp new mod modAnim modNotesTx">
        <pc:chgData name="Lars Klint" userId="077c81c9da9264d9" providerId="LiveId" clId="{BAC8C6B1-1EF1-4813-BDE0-B9E0F3D0313C}" dt="2022-05-23T13:17:54.905" v="3906" actId="170"/>
        <pc:sldMkLst>
          <pc:docMk/>
          <pc:sldMk cId="898883708" sldId="257"/>
        </pc:sldMkLst>
        <pc:spChg chg="add del mod">
          <ac:chgData name="Lars Klint" userId="077c81c9da9264d9" providerId="LiveId" clId="{BAC8C6B1-1EF1-4813-BDE0-B9E0F3D0313C}" dt="2022-05-11T10:21:25.374" v="1998" actId="478"/>
          <ac:spMkLst>
            <pc:docMk/>
            <pc:sldMk cId="898883708" sldId="257"/>
            <ac:spMk id="2" creationId="{3E4AD529-E798-564C-2FFC-75BE30C563F2}"/>
          </ac:spMkLst>
        </pc:spChg>
        <pc:picChg chg="add mod">
          <ac:chgData name="Lars Klint" userId="077c81c9da9264d9" providerId="LiveId" clId="{BAC8C6B1-1EF1-4813-BDE0-B9E0F3D0313C}" dt="2022-05-23T13:09:38.431" v="3795" actId="1076"/>
          <ac:picMkLst>
            <pc:docMk/>
            <pc:sldMk cId="898883708" sldId="257"/>
            <ac:picMk id="3" creationId="{33997083-EC0C-D8A3-8687-382DDD92AC79}"/>
          </ac:picMkLst>
        </pc:picChg>
        <pc:picChg chg="add mod ord">
          <ac:chgData name="Lars Klint" userId="077c81c9da9264d9" providerId="LiveId" clId="{BAC8C6B1-1EF1-4813-BDE0-B9E0F3D0313C}" dt="2022-05-23T13:17:54.905" v="3906" actId="170"/>
          <ac:picMkLst>
            <pc:docMk/>
            <pc:sldMk cId="898883708" sldId="257"/>
            <ac:picMk id="4" creationId="{CE7CB9CA-3331-3F74-D68D-32D2A1EE274F}"/>
          </ac:picMkLst>
        </pc:picChg>
        <pc:picChg chg="add mod ord">
          <ac:chgData name="Lars Klint" userId="077c81c9da9264d9" providerId="LiveId" clId="{BAC8C6B1-1EF1-4813-BDE0-B9E0F3D0313C}" dt="2022-05-23T13:16:49.727" v="3817" actId="170"/>
          <ac:picMkLst>
            <pc:docMk/>
            <pc:sldMk cId="898883708" sldId="257"/>
            <ac:picMk id="6" creationId="{EDA53374-0A60-5BC7-171A-DE30331DB234}"/>
          </ac:picMkLst>
        </pc:picChg>
        <pc:picChg chg="add mod">
          <ac:chgData name="Lars Klint" userId="077c81c9da9264d9" providerId="LiveId" clId="{BAC8C6B1-1EF1-4813-BDE0-B9E0F3D0313C}" dt="2022-05-23T13:11:58.786" v="3806" actId="1076"/>
          <ac:picMkLst>
            <pc:docMk/>
            <pc:sldMk cId="898883708" sldId="257"/>
            <ac:picMk id="7" creationId="{E8EF6650-613B-2698-D280-B5C5AD9C4BEB}"/>
          </ac:picMkLst>
        </pc:picChg>
        <pc:picChg chg="add mod">
          <ac:chgData name="Lars Klint" userId="077c81c9da9264d9" providerId="LiveId" clId="{BAC8C6B1-1EF1-4813-BDE0-B9E0F3D0313C}" dt="2022-05-23T13:09:46.095" v="3798" actId="1076"/>
          <ac:picMkLst>
            <pc:docMk/>
            <pc:sldMk cId="898883708" sldId="257"/>
            <ac:picMk id="8" creationId="{05B79054-BD5E-9011-A839-492A06D6EF35}"/>
          </ac:picMkLst>
        </pc:picChg>
        <pc:picChg chg="add mod">
          <ac:chgData name="Lars Klint" userId="077c81c9da9264d9" providerId="LiveId" clId="{BAC8C6B1-1EF1-4813-BDE0-B9E0F3D0313C}" dt="2022-05-23T13:06:20.881" v="3760" actId="1076"/>
          <ac:picMkLst>
            <pc:docMk/>
            <pc:sldMk cId="898883708" sldId="257"/>
            <ac:picMk id="10" creationId="{41510933-91F1-B1A0-117B-A6122DDCE2D8}"/>
          </ac:picMkLst>
        </pc:picChg>
        <pc:picChg chg="add mod">
          <ac:chgData name="Lars Klint" userId="077c81c9da9264d9" providerId="LiveId" clId="{BAC8C6B1-1EF1-4813-BDE0-B9E0F3D0313C}" dt="2022-05-23T13:12:59.087" v="3812" actId="1440"/>
          <ac:picMkLst>
            <pc:docMk/>
            <pc:sldMk cId="898883708" sldId="257"/>
            <ac:picMk id="11" creationId="{4FA05978-38F5-4D9B-EC5D-87502AE63110}"/>
          </ac:picMkLst>
        </pc:picChg>
        <pc:picChg chg="add mod">
          <ac:chgData name="Lars Klint" userId="077c81c9da9264d9" providerId="LiveId" clId="{BAC8C6B1-1EF1-4813-BDE0-B9E0F3D0313C}" dt="2022-05-11T10:20:19.813" v="1994" actId="732"/>
          <ac:picMkLst>
            <pc:docMk/>
            <pc:sldMk cId="898883708" sldId="257"/>
            <ac:picMk id="2050" creationId="{5AE7AB13-A1CD-8D05-078F-BD1403BEE4A8}"/>
          </ac:picMkLst>
        </pc:picChg>
      </pc:sldChg>
      <pc:sldChg chg="addSp modSp new mod modAnim modNotesTx">
        <pc:chgData name="Lars Klint" userId="077c81c9da9264d9" providerId="LiveId" clId="{BAC8C6B1-1EF1-4813-BDE0-B9E0F3D0313C}" dt="2022-05-11T10:41:14.114" v="2146" actId="20577"/>
        <pc:sldMkLst>
          <pc:docMk/>
          <pc:sldMk cId="3436654144" sldId="258"/>
        </pc:sldMkLst>
        <pc:spChg chg="add mod">
          <ac:chgData name="Lars Klint" userId="077c81c9da9264d9" providerId="LiveId" clId="{BAC8C6B1-1EF1-4813-BDE0-B9E0F3D0313C}" dt="2022-05-11T10:40:55.845" v="2144" actId="12788"/>
          <ac:spMkLst>
            <pc:docMk/>
            <pc:sldMk cId="3436654144" sldId="258"/>
            <ac:spMk id="2" creationId="{9B70FE03-7DB5-5D26-A7AD-A00C869645F6}"/>
          </ac:spMkLst>
        </pc:spChg>
        <pc:spChg chg="add mod">
          <ac:chgData name="Lars Klint" userId="077c81c9da9264d9" providerId="LiveId" clId="{BAC8C6B1-1EF1-4813-BDE0-B9E0F3D0313C}" dt="2022-05-11T10:40:55.845" v="2144" actId="12788"/>
          <ac:spMkLst>
            <pc:docMk/>
            <pc:sldMk cId="3436654144" sldId="258"/>
            <ac:spMk id="4" creationId="{30E8E022-D0B0-7B6E-ED9D-538CC8964088}"/>
          </ac:spMkLst>
        </pc:spChg>
        <pc:spChg chg="add mod">
          <ac:chgData name="Lars Klint" userId="077c81c9da9264d9" providerId="LiveId" clId="{BAC8C6B1-1EF1-4813-BDE0-B9E0F3D0313C}" dt="2022-05-11T10:41:14.114" v="2146" actId="20577"/>
          <ac:spMkLst>
            <pc:docMk/>
            <pc:sldMk cId="3436654144" sldId="258"/>
            <ac:spMk id="5" creationId="{AEBAD490-FAE5-E399-8794-6045F2FC0111}"/>
          </ac:spMkLst>
        </pc:spChg>
        <pc:picChg chg="add mod">
          <ac:chgData name="Lars Klint" userId="077c81c9da9264d9" providerId="LiveId" clId="{BAC8C6B1-1EF1-4813-BDE0-B9E0F3D0313C}" dt="2022-05-11T10:33:51.220" v="2006" actId="732"/>
          <ac:picMkLst>
            <pc:docMk/>
            <pc:sldMk cId="3436654144" sldId="258"/>
            <ac:picMk id="3074" creationId="{EC4C7CA9-4297-FD13-3F26-A2085F6911B7}"/>
          </ac:picMkLst>
        </pc:picChg>
      </pc:sldChg>
      <pc:sldChg chg="addSp delSp modSp new mod modAnim modNotesTx">
        <pc:chgData name="Lars Klint" userId="077c81c9da9264d9" providerId="LiveId" clId="{BAC8C6B1-1EF1-4813-BDE0-B9E0F3D0313C}" dt="2022-05-11T10:51:00.832" v="2213" actId="1076"/>
        <pc:sldMkLst>
          <pc:docMk/>
          <pc:sldMk cId="794996266" sldId="259"/>
        </pc:sldMkLst>
        <pc:spChg chg="add mod">
          <ac:chgData name="Lars Klint" userId="077c81c9da9264d9" providerId="LiveId" clId="{BAC8C6B1-1EF1-4813-BDE0-B9E0F3D0313C}" dt="2022-05-11T10:50:29.452" v="2184" actId="1076"/>
          <ac:spMkLst>
            <pc:docMk/>
            <pc:sldMk cId="794996266" sldId="259"/>
            <ac:spMk id="4" creationId="{CB793253-0DC1-C17A-782A-4DAC269390CC}"/>
          </ac:spMkLst>
        </pc:spChg>
        <pc:spChg chg="add mod">
          <ac:chgData name="Lars Klint" userId="077c81c9da9264d9" providerId="LiveId" clId="{BAC8C6B1-1EF1-4813-BDE0-B9E0F3D0313C}" dt="2022-05-11T10:51:00.832" v="2213" actId="1076"/>
          <ac:spMkLst>
            <pc:docMk/>
            <pc:sldMk cId="794996266" sldId="259"/>
            <ac:spMk id="5" creationId="{573F9FE0-AD7E-268D-0271-14039DCD8B7A}"/>
          </ac:spMkLst>
        </pc:spChg>
        <pc:picChg chg="add del mod">
          <ac:chgData name="Lars Klint" userId="077c81c9da9264d9" providerId="LiveId" clId="{BAC8C6B1-1EF1-4813-BDE0-B9E0F3D0313C}" dt="2022-05-11T10:50:01.728" v="2159"/>
          <ac:picMkLst>
            <pc:docMk/>
            <pc:sldMk cId="794996266" sldId="259"/>
            <ac:picMk id="3" creationId="{87AA7052-FD7D-2CCF-1955-AFCD30CA9A26}"/>
          </ac:picMkLst>
        </pc:picChg>
        <pc:picChg chg="add mod">
          <ac:chgData name="Lars Klint" userId="077c81c9da9264d9" providerId="LiveId" clId="{BAC8C6B1-1EF1-4813-BDE0-B9E0F3D0313C}" dt="2022-05-11T10:50:24.668" v="2183" actId="1076"/>
          <ac:picMkLst>
            <pc:docMk/>
            <pc:sldMk cId="794996266" sldId="259"/>
            <ac:picMk id="4098" creationId="{85F30DFB-AB6A-135C-7647-35DCAF2B1D94}"/>
          </ac:picMkLst>
        </pc:picChg>
      </pc:sldChg>
      <pc:sldChg chg="addSp modSp new mod modAnim modNotesTx">
        <pc:chgData name="Lars Klint" userId="077c81c9da9264d9" providerId="LiveId" clId="{BAC8C6B1-1EF1-4813-BDE0-B9E0F3D0313C}" dt="2022-05-12T06:16:09.600" v="2863" actId="1076"/>
        <pc:sldMkLst>
          <pc:docMk/>
          <pc:sldMk cId="4181356580" sldId="260"/>
        </pc:sldMkLst>
        <pc:spChg chg="add mod">
          <ac:chgData name="Lars Klint" userId="077c81c9da9264d9" providerId="LiveId" clId="{BAC8C6B1-1EF1-4813-BDE0-B9E0F3D0313C}" dt="2022-05-12T06:16:09.600" v="2863" actId="1076"/>
          <ac:spMkLst>
            <pc:docMk/>
            <pc:sldMk cId="4181356580" sldId="260"/>
            <ac:spMk id="3" creationId="{F8BEA3FD-04C6-BF74-91FB-E305B1D7BA5E}"/>
          </ac:spMkLst>
        </pc:spChg>
        <pc:picChg chg="add mod">
          <ac:chgData name="Lars Klint" userId="077c81c9da9264d9" providerId="LiveId" clId="{BAC8C6B1-1EF1-4813-BDE0-B9E0F3D0313C}" dt="2022-05-12T06:16:04.971" v="2862" actId="18131"/>
          <ac:picMkLst>
            <pc:docMk/>
            <pc:sldMk cId="4181356580" sldId="260"/>
            <ac:picMk id="1026" creationId="{37B3C7A3-A8D0-D092-E201-19971FBC9D0D}"/>
          </ac:picMkLst>
        </pc:picChg>
      </pc:sldChg>
      <pc:sldChg chg="addSp delSp modSp new mod modAnim modNotesTx">
        <pc:chgData name="Lars Klint" userId="077c81c9da9264d9" providerId="LiveId" clId="{BAC8C6B1-1EF1-4813-BDE0-B9E0F3D0313C}" dt="2022-05-23T13:06:09.718" v="3759" actId="20577"/>
        <pc:sldMkLst>
          <pc:docMk/>
          <pc:sldMk cId="3361627113" sldId="261"/>
        </pc:sldMkLst>
        <pc:spChg chg="add mod">
          <ac:chgData name="Lars Klint" userId="077c81c9da9264d9" providerId="LiveId" clId="{BAC8C6B1-1EF1-4813-BDE0-B9E0F3D0313C}" dt="2022-05-12T06:21:08.167" v="2918" actId="1076"/>
          <ac:spMkLst>
            <pc:docMk/>
            <pc:sldMk cId="3361627113" sldId="261"/>
            <ac:spMk id="4" creationId="{91AB65C1-EEF6-6107-1A26-6DC11F1E4960}"/>
          </ac:spMkLst>
        </pc:spChg>
        <pc:picChg chg="add del mod">
          <ac:chgData name="Lars Klint" userId="077c81c9da9264d9" providerId="LiveId" clId="{BAC8C6B1-1EF1-4813-BDE0-B9E0F3D0313C}" dt="2022-05-12T06:21:21.037" v="2920" actId="21"/>
          <ac:picMkLst>
            <pc:docMk/>
            <pc:sldMk cId="3361627113" sldId="261"/>
            <ac:picMk id="2050" creationId="{24000C6A-AB8A-18F5-03A3-2125F5A0DC06}"/>
          </ac:picMkLst>
        </pc:picChg>
        <pc:picChg chg="add mod">
          <ac:chgData name="Lars Klint" userId="077c81c9da9264d9" providerId="LiveId" clId="{BAC8C6B1-1EF1-4813-BDE0-B9E0F3D0313C}" dt="2022-05-12T06:21:35.244" v="2923" actId="732"/>
          <ac:picMkLst>
            <pc:docMk/>
            <pc:sldMk cId="3361627113" sldId="261"/>
            <ac:picMk id="2052" creationId="{7506A1BB-D4E6-1CF9-960C-3D368D97C7D4}"/>
          </ac:picMkLst>
        </pc:picChg>
      </pc:sldChg>
      <pc:sldChg chg="addSp modSp new mod modAnim modNotesTx">
        <pc:chgData name="Lars Klint" userId="077c81c9da9264d9" providerId="LiveId" clId="{BAC8C6B1-1EF1-4813-BDE0-B9E0F3D0313C}" dt="2022-05-17T03:40:44.370" v="3237" actId="20577"/>
        <pc:sldMkLst>
          <pc:docMk/>
          <pc:sldMk cId="2522600591" sldId="262"/>
        </pc:sldMkLst>
        <pc:spChg chg="add mod">
          <ac:chgData name="Lars Klint" userId="077c81c9da9264d9" providerId="LiveId" clId="{BAC8C6B1-1EF1-4813-BDE0-B9E0F3D0313C}" dt="2022-05-17T03:39:55.686" v="3153" actId="1076"/>
          <ac:spMkLst>
            <pc:docMk/>
            <pc:sldMk cId="2522600591" sldId="262"/>
            <ac:spMk id="3" creationId="{E4D70B26-C0D8-5936-5DA3-CB513996EF49}"/>
          </ac:spMkLst>
        </pc:spChg>
        <pc:picChg chg="add mod">
          <ac:chgData name="Lars Klint" userId="077c81c9da9264d9" providerId="LiveId" clId="{BAC8C6B1-1EF1-4813-BDE0-B9E0F3D0313C}" dt="2022-05-17T03:39:02.431" v="3122" actId="732"/>
          <ac:picMkLst>
            <pc:docMk/>
            <pc:sldMk cId="2522600591" sldId="262"/>
            <ac:picMk id="3074" creationId="{B5FA55FE-C5FA-3654-E6B7-FFE5B5236FE5}"/>
          </ac:picMkLst>
        </pc:picChg>
      </pc:sldChg>
      <pc:sldChg chg="addSp delSp modSp new ord modNotesTx">
        <pc:chgData name="Lars Klint" userId="077c81c9da9264d9" providerId="LiveId" clId="{BAC8C6B1-1EF1-4813-BDE0-B9E0F3D0313C}" dt="2022-05-12T05:49:56.019" v="2607" actId="20577"/>
        <pc:sldMkLst>
          <pc:docMk/>
          <pc:sldMk cId="3375054591" sldId="263"/>
        </pc:sldMkLst>
        <pc:picChg chg="add mod">
          <ac:chgData name="Lars Klint" userId="077c81c9da9264d9" providerId="LiveId" clId="{BAC8C6B1-1EF1-4813-BDE0-B9E0F3D0313C}" dt="2022-05-12T05:47:36.485" v="2559" actId="732"/>
          <ac:picMkLst>
            <pc:docMk/>
            <pc:sldMk cId="3375054591" sldId="263"/>
            <ac:picMk id="2050" creationId="{F9A9CA05-E530-8205-02AA-9D46A9B962FA}"/>
          </ac:picMkLst>
        </pc:picChg>
        <pc:picChg chg="add del">
          <ac:chgData name="Lars Klint" userId="077c81c9da9264d9" providerId="LiveId" clId="{BAC8C6B1-1EF1-4813-BDE0-B9E0F3D0313C}" dt="2022-05-12T05:48:31.728" v="2561"/>
          <ac:picMkLst>
            <pc:docMk/>
            <pc:sldMk cId="3375054591" sldId="263"/>
            <ac:picMk id="2052" creationId="{51B44BC2-CB1D-41D4-BFA3-9530C7E3691B}"/>
          </ac:picMkLst>
        </pc:picChg>
      </pc:sldChg>
      <pc:sldChg chg="addSp modSp new mod modAnim modNotesTx">
        <pc:chgData name="Lars Klint" userId="077c81c9da9264d9" providerId="LiveId" clId="{BAC8C6B1-1EF1-4813-BDE0-B9E0F3D0313C}" dt="2022-05-17T03:36:26.380" v="3117" actId="1076"/>
        <pc:sldMkLst>
          <pc:docMk/>
          <pc:sldMk cId="2646120215" sldId="264"/>
        </pc:sldMkLst>
        <pc:spChg chg="add mod">
          <ac:chgData name="Lars Klint" userId="077c81c9da9264d9" providerId="LiveId" clId="{BAC8C6B1-1EF1-4813-BDE0-B9E0F3D0313C}" dt="2022-05-17T03:36:26.380" v="3117" actId="1076"/>
          <ac:spMkLst>
            <pc:docMk/>
            <pc:sldMk cId="2646120215" sldId="264"/>
            <ac:spMk id="3" creationId="{A3E1D2C1-C8D1-F182-946E-5C8093BF0639}"/>
          </ac:spMkLst>
        </pc:spChg>
        <pc:picChg chg="add mod">
          <ac:chgData name="Lars Klint" userId="077c81c9da9264d9" providerId="LiveId" clId="{BAC8C6B1-1EF1-4813-BDE0-B9E0F3D0313C}" dt="2022-05-17T03:36:00.045" v="3108" actId="732"/>
          <ac:picMkLst>
            <pc:docMk/>
            <pc:sldMk cId="2646120215" sldId="264"/>
            <ac:picMk id="2050" creationId="{94FFF209-BE1D-0587-B77E-56350B753FE7}"/>
          </ac:picMkLst>
        </pc:picChg>
      </pc:sldChg>
      <pc:sldChg chg="addSp modSp new mod modAnim modNotesTx">
        <pc:chgData name="Lars Klint" userId="077c81c9da9264d9" providerId="LiveId" clId="{BAC8C6B1-1EF1-4813-BDE0-B9E0F3D0313C}" dt="2022-05-17T03:45:21.707" v="3311" actId="20577"/>
        <pc:sldMkLst>
          <pc:docMk/>
          <pc:sldMk cId="2376679196" sldId="265"/>
        </pc:sldMkLst>
        <pc:spChg chg="add mod">
          <ac:chgData name="Lars Klint" userId="077c81c9da9264d9" providerId="LiveId" clId="{BAC8C6B1-1EF1-4813-BDE0-B9E0F3D0313C}" dt="2022-05-17T03:45:06.520" v="3255" actId="1076"/>
          <ac:spMkLst>
            <pc:docMk/>
            <pc:sldMk cId="2376679196" sldId="265"/>
            <ac:spMk id="3" creationId="{A7438D69-E883-3784-7226-9BAC19E6E292}"/>
          </ac:spMkLst>
        </pc:spChg>
        <pc:picChg chg="add mod">
          <ac:chgData name="Lars Klint" userId="077c81c9da9264d9" providerId="LiveId" clId="{BAC8C6B1-1EF1-4813-BDE0-B9E0F3D0313C}" dt="2022-05-17T03:45:01.211" v="3254" actId="1076"/>
          <ac:picMkLst>
            <pc:docMk/>
            <pc:sldMk cId="2376679196" sldId="265"/>
            <ac:picMk id="4098" creationId="{6D3A6774-CA7A-AD3B-274C-9E257DE55286}"/>
          </ac:picMkLst>
        </pc:picChg>
      </pc:sldChg>
      <pc:sldChg chg="addSp modSp new mod ord modAnim modNotesTx">
        <pc:chgData name="Lars Klint" userId="077c81c9da9264d9" providerId="LiveId" clId="{BAC8C6B1-1EF1-4813-BDE0-B9E0F3D0313C}" dt="2022-05-23T12:43:14.867" v="3482" actId="1076"/>
        <pc:sldMkLst>
          <pc:docMk/>
          <pc:sldMk cId="622095980" sldId="266"/>
        </pc:sldMkLst>
        <pc:spChg chg="add mod">
          <ac:chgData name="Lars Klint" userId="077c81c9da9264d9" providerId="LiveId" clId="{BAC8C6B1-1EF1-4813-BDE0-B9E0F3D0313C}" dt="2022-05-23T12:43:14.867" v="3482" actId="1076"/>
          <ac:spMkLst>
            <pc:docMk/>
            <pc:sldMk cId="622095980" sldId="266"/>
            <ac:spMk id="3" creationId="{DECFFFD8-26BA-808E-BBCE-D2F7402DC588}"/>
          </ac:spMkLst>
        </pc:spChg>
        <pc:picChg chg="add mod">
          <ac:chgData name="Lars Klint" userId="077c81c9da9264d9" providerId="LiveId" clId="{BAC8C6B1-1EF1-4813-BDE0-B9E0F3D0313C}" dt="2022-05-11T11:06:48.649" v="2217" actId="1076"/>
          <ac:picMkLst>
            <pc:docMk/>
            <pc:sldMk cId="622095980" sldId="266"/>
            <ac:picMk id="5122" creationId="{13E86386-AFC8-0B7E-0ABA-A6329B28A2E4}"/>
          </ac:picMkLst>
        </pc:picChg>
      </pc:sldChg>
      <pc:sldChg chg="addSp modSp new mod modAnim modNotesTx">
        <pc:chgData name="Lars Klint" userId="077c81c9da9264d9" providerId="LiveId" clId="{BAC8C6B1-1EF1-4813-BDE0-B9E0F3D0313C}" dt="2022-05-23T12:41:13.679" v="3463" actId="20577"/>
        <pc:sldMkLst>
          <pc:docMk/>
          <pc:sldMk cId="574375565" sldId="267"/>
        </pc:sldMkLst>
        <pc:spChg chg="add mod">
          <ac:chgData name="Lars Klint" userId="077c81c9da9264d9" providerId="LiveId" clId="{BAC8C6B1-1EF1-4813-BDE0-B9E0F3D0313C}" dt="2022-05-12T05:32:15.653" v="2555" actId="1076"/>
          <ac:spMkLst>
            <pc:docMk/>
            <pc:sldMk cId="574375565" sldId="267"/>
            <ac:spMk id="3" creationId="{B996304B-322D-3EC7-D48A-771F32E3FD54}"/>
          </ac:spMkLst>
        </pc:spChg>
        <pc:picChg chg="add mod">
          <ac:chgData name="Lars Klint" userId="077c81c9da9264d9" providerId="LiveId" clId="{BAC8C6B1-1EF1-4813-BDE0-B9E0F3D0313C}" dt="2022-05-12T05:31:59.394" v="2539" actId="732"/>
          <ac:picMkLst>
            <pc:docMk/>
            <pc:sldMk cId="574375565" sldId="267"/>
            <ac:picMk id="1026" creationId="{ECCB2763-CAE1-F4D5-6767-5E7301C0BA5E}"/>
          </ac:picMkLst>
        </pc:picChg>
      </pc:sldChg>
      <pc:sldChg chg="addSp modSp new mod modNotesTx">
        <pc:chgData name="Lars Klint" userId="077c81c9da9264d9" providerId="LiveId" clId="{BAC8C6B1-1EF1-4813-BDE0-B9E0F3D0313C}" dt="2022-05-23T13:19:20.525" v="3908" actId="1076"/>
        <pc:sldMkLst>
          <pc:docMk/>
          <pc:sldMk cId="1286486899" sldId="268"/>
        </pc:sldMkLst>
        <pc:spChg chg="add mod">
          <ac:chgData name="Lars Klint" userId="077c81c9da9264d9" providerId="LiveId" clId="{BAC8C6B1-1EF1-4813-BDE0-B9E0F3D0313C}" dt="2022-05-23T13:19:20.525" v="3908" actId="1076"/>
          <ac:spMkLst>
            <pc:docMk/>
            <pc:sldMk cId="1286486899" sldId="268"/>
            <ac:spMk id="2" creationId="{14EEE1C1-B411-25A5-69B9-41A8A4EEC52D}"/>
          </ac:spMkLst>
        </pc:spChg>
        <pc:picChg chg="add mod">
          <ac:chgData name="Lars Klint" userId="077c81c9da9264d9" providerId="LiveId" clId="{BAC8C6B1-1EF1-4813-BDE0-B9E0F3D0313C}" dt="2022-05-11T07:34:19.771" v="1941" actId="18131"/>
          <ac:picMkLst>
            <pc:docMk/>
            <pc:sldMk cId="1286486899" sldId="268"/>
            <ac:picMk id="1026" creationId="{4831A562-7D62-947D-C639-9289B1E6D485}"/>
          </ac:picMkLst>
        </pc:picChg>
      </pc:sldChg>
      <pc:sldChg chg="addSp modSp new modNotesTx">
        <pc:chgData name="Lars Klint" userId="077c81c9da9264d9" providerId="LiveId" clId="{BAC8C6B1-1EF1-4813-BDE0-B9E0F3D0313C}" dt="2022-05-11T11:31:32.385" v="2535" actId="20577"/>
        <pc:sldMkLst>
          <pc:docMk/>
          <pc:sldMk cId="1881720341" sldId="269"/>
        </pc:sldMkLst>
        <pc:picChg chg="add mod">
          <ac:chgData name="Lars Klint" userId="077c81c9da9264d9" providerId="LiveId" clId="{BAC8C6B1-1EF1-4813-BDE0-B9E0F3D0313C}" dt="2022-05-11T11:08:32.531" v="2224" actId="732"/>
          <ac:picMkLst>
            <pc:docMk/>
            <pc:sldMk cId="1881720341" sldId="269"/>
            <ac:picMk id="6146" creationId="{A2FF123F-3ACA-2D48-0236-AC95B28B2B47}"/>
          </ac:picMkLst>
        </pc:picChg>
      </pc:sldChg>
      <pc:sldChg chg="modSp add">
        <pc:chgData name="Lars Klint" userId="077c81c9da9264d9" providerId="LiveId" clId="{BAC8C6B1-1EF1-4813-BDE0-B9E0F3D0313C}" dt="2022-05-12T05:49:28.555" v="2564" actId="18131"/>
        <pc:sldMkLst>
          <pc:docMk/>
          <pc:sldMk cId="4025492304" sldId="270"/>
        </pc:sldMkLst>
        <pc:picChg chg="mod">
          <ac:chgData name="Lars Klint" userId="077c81c9da9264d9" providerId="LiveId" clId="{BAC8C6B1-1EF1-4813-BDE0-B9E0F3D0313C}" dt="2022-05-12T05:49:28.555" v="2564" actId="18131"/>
          <ac:picMkLst>
            <pc:docMk/>
            <pc:sldMk cId="4025492304" sldId="270"/>
            <ac:picMk id="2050" creationId="{F9A9CA05-E530-8205-02AA-9D46A9B962FA}"/>
          </ac:picMkLst>
        </pc:picChg>
      </pc:sldChg>
      <pc:sldChg chg="addSp modSp new mod modNotesTx">
        <pc:chgData name="Lars Klint" userId="077c81c9da9264d9" providerId="LiveId" clId="{BAC8C6B1-1EF1-4813-BDE0-B9E0F3D0313C}" dt="2022-05-23T12:43:58.466" v="3550" actId="20577"/>
        <pc:sldMkLst>
          <pc:docMk/>
          <pc:sldMk cId="2102792654" sldId="271"/>
        </pc:sldMkLst>
        <pc:picChg chg="add mod">
          <ac:chgData name="Lars Klint" userId="077c81c9da9264d9" providerId="LiveId" clId="{BAC8C6B1-1EF1-4813-BDE0-B9E0F3D0313C}" dt="2022-05-12T05:52:22.081" v="2611" actId="14100"/>
          <ac:picMkLst>
            <pc:docMk/>
            <pc:sldMk cId="2102792654" sldId="271"/>
            <ac:picMk id="2" creationId="{38D58C8B-76AB-6984-15C2-C0206248D074}"/>
          </ac:picMkLst>
        </pc:picChg>
      </pc:sldChg>
      <pc:sldChg chg="addSp modSp new mod modNotesTx">
        <pc:chgData name="Lars Klint" userId="077c81c9da9264d9" providerId="LiveId" clId="{BAC8C6B1-1EF1-4813-BDE0-B9E0F3D0313C}" dt="2022-05-12T05:56:45.406" v="2728" actId="20577"/>
        <pc:sldMkLst>
          <pc:docMk/>
          <pc:sldMk cId="295807568" sldId="272"/>
        </pc:sldMkLst>
        <pc:picChg chg="add mod">
          <ac:chgData name="Lars Klint" userId="077c81c9da9264d9" providerId="LiveId" clId="{BAC8C6B1-1EF1-4813-BDE0-B9E0F3D0313C}" dt="2022-05-12T05:54:39.149" v="2626" actId="14100"/>
          <ac:picMkLst>
            <pc:docMk/>
            <pc:sldMk cId="295807568" sldId="272"/>
            <ac:picMk id="3" creationId="{722FB1EF-26A6-2649-6785-E8E0EA7000CF}"/>
          </ac:picMkLst>
        </pc:picChg>
        <pc:picChg chg="add mod">
          <ac:chgData name="Lars Klint" userId="077c81c9da9264d9" providerId="LiveId" clId="{BAC8C6B1-1EF1-4813-BDE0-B9E0F3D0313C}" dt="2022-05-12T05:55:16.655" v="2630" actId="14100"/>
          <ac:picMkLst>
            <pc:docMk/>
            <pc:sldMk cId="295807568" sldId="272"/>
            <ac:picMk id="5" creationId="{B5193FAD-A0BB-062F-382E-6E3B3E1BCA2B}"/>
          </ac:picMkLst>
        </pc:picChg>
        <pc:picChg chg="add mod">
          <ac:chgData name="Lars Klint" userId="077c81c9da9264d9" providerId="LiveId" clId="{BAC8C6B1-1EF1-4813-BDE0-B9E0F3D0313C}" dt="2022-05-12T05:55:59.331" v="2634" actId="14100"/>
          <ac:picMkLst>
            <pc:docMk/>
            <pc:sldMk cId="295807568" sldId="272"/>
            <ac:picMk id="7" creationId="{DA8E2E3C-E380-58E9-3C81-1E303D4930BB}"/>
          </ac:picMkLst>
        </pc:picChg>
        <pc:picChg chg="add mod">
          <ac:chgData name="Lars Klint" userId="077c81c9da9264d9" providerId="LiveId" clId="{BAC8C6B1-1EF1-4813-BDE0-B9E0F3D0313C}" dt="2022-05-12T05:56:19.676" v="2638" actId="14100"/>
          <ac:picMkLst>
            <pc:docMk/>
            <pc:sldMk cId="295807568" sldId="272"/>
            <ac:picMk id="9" creationId="{A393C182-DE51-D388-B8D0-A221C5380E05}"/>
          </ac:picMkLst>
        </pc:picChg>
      </pc:sldChg>
      <pc:sldChg chg="addSp modSp new mod modAnim modNotesTx">
        <pc:chgData name="Lars Klint" userId="077c81c9da9264d9" providerId="LiveId" clId="{BAC8C6B1-1EF1-4813-BDE0-B9E0F3D0313C}" dt="2022-05-23T13:03:45.621" v="3670" actId="20577"/>
        <pc:sldMkLst>
          <pc:docMk/>
          <pc:sldMk cId="273631015" sldId="273"/>
        </pc:sldMkLst>
        <pc:spChg chg="add mod">
          <ac:chgData name="Lars Klint" userId="077c81c9da9264d9" providerId="LiveId" clId="{BAC8C6B1-1EF1-4813-BDE0-B9E0F3D0313C}" dt="2022-05-12T06:14:07.399" v="2834" actId="1076"/>
          <ac:spMkLst>
            <pc:docMk/>
            <pc:sldMk cId="273631015" sldId="273"/>
            <ac:spMk id="3" creationId="{55A9E8B4-649B-D0F5-EE90-58D04583C856}"/>
          </ac:spMkLst>
        </pc:spChg>
        <pc:picChg chg="add mod">
          <ac:chgData name="Lars Klint" userId="077c81c9da9264d9" providerId="LiveId" clId="{BAC8C6B1-1EF1-4813-BDE0-B9E0F3D0313C}" dt="2022-05-12T06:12:05.544" v="2792" actId="732"/>
          <ac:picMkLst>
            <pc:docMk/>
            <pc:sldMk cId="273631015" sldId="273"/>
            <ac:picMk id="3074" creationId="{010DAA6D-42A3-1EAE-3A54-3A232E71D3F8}"/>
          </ac:picMkLst>
        </pc:picChg>
      </pc:sldChg>
      <pc:sldChg chg="addSp modSp new modNotesTx">
        <pc:chgData name="Lars Klint" userId="077c81c9da9264d9" providerId="LiveId" clId="{BAC8C6B1-1EF1-4813-BDE0-B9E0F3D0313C}" dt="2022-05-17T03:33:30.335" v="3104" actId="20577"/>
        <pc:sldMkLst>
          <pc:docMk/>
          <pc:sldMk cId="3043879358" sldId="274"/>
        </pc:sldMkLst>
        <pc:picChg chg="add mod">
          <ac:chgData name="Lars Klint" userId="077c81c9da9264d9" providerId="LiveId" clId="{BAC8C6B1-1EF1-4813-BDE0-B9E0F3D0313C}" dt="2022-05-12T06:21:43.065" v="2925"/>
          <ac:picMkLst>
            <pc:docMk/>
            <pc:sldMk cId="3043879358" sldId="274"/>
            <ac:picMk id="2" creationId="{4AC58F26-691F-FDC4-59DE-9EFB958C93C5}"/>
          </ac:picMkLst>
        </pc:picChg>
      </pc:sldChg>
      <pc:sldChg chg="addSp modSp new modNotesTx">
        <pc:chgData name="Lars Klint" userId="077c81c9da9264d9" providerId="LiveId" clId="{BAC8C6B1-1EF1-4813-BDE0-B9E0F3D0313C}" dt="2022-05-17T03:49:27.575" v="3325" actId="14100"/>
        <pc:sldMkLst>
          <pc:docMk/>
          <pc:sldMk cId="911327279" sldId="275"/>
        </pc:sldMkLst>
        <pc:picChg chg="add mod">
          <ac:chgData name="Lars Klint" userId="077c81c9da9264d9" providerId="LiveId" clId="{BAC8C6B1-1EF1-4813-BDE0-B9E0F3D0313C}" dt="2022-05-17T03:49:27.575" v="3325" actId="14100"/>
          <ac:picMkLst>
            <pc:docMk/>
            <pc:sldMk cId="911327279" sldId="275"/>
            <ac:picMk id="5122" creationId="{D360B23D-50A4-25BA-B9DA-24B96BADBAAF}"/>
          </ac:picMkLst>
        </pc:picChg>
      </pc:sldChg>
      <pc:sldChg chg="addSp modSp new mod modNotesTx">
        <pc:chgData name="Lars Klint" userId="077c81c9da9264d9" providerId="LiveId" clId="{BAC8C6B1-1EF1-4813-BDE0-B9E0F3D0313C}" dt="2022-05-17T03:30:46.665" v="3071" actId="1076"/>
        <pc:sldMkLst>
          <pc:docMk/>
          <pc:sldMk cId="3505913208" sldId="276"/>
        </pc:sldMkLst>
        <pc:picChg chg="add mod">
          <ac:chgData name="Lars Klint" userId="077c81c9da9264d9" providerId="LiveId" clId="{BAC8C6B1-1EF1-4813-BDE0-B9E0F3D0313C}" dt="2022-05-17T03:30:46.665" v="3071" actId="1076"/>
          <ac:picMkLst>
            <pc:docMk/>
            <pc:sldMk cId="3505913208" sldId="276"/>
            <ac:picMk id="3" creationId="{A37D1639-1926-7A3A-C066-F5C40D84A0CA}"/>
          </ac:picMkLst>
        </pc:picChg>
        <pc:picChg chg="add mod">
          <ac:chgData name="Lars Klint" userId="077c81c9da9264d9" providerId="LiveId" clId="{BAC8C6B1-1EF1-4813-BDE0-B9E0F3D0313C}" dt="2022-05-17T03:30:40.682" v="3070" actId="1076"/>
          <ac:picMkLst>
            <pc:docMk/>
            <pc:sldMk cId="3505913208" sldId="276"/>
            <ac:picMk id="1026" creationId="{8AE193F1-C4EA-62DD-7E11-8F3CDD63E124}"/>
          </ac:picMkLst>
        </pc:picChg>
      </pc:sldChg>
      <pc:sldChg chg="addSp modSp new modNotesTx">
        <pc:chgData name="Lars Klint" userId="077c81c9da9264d9" providerId="LiveId" clId="{BAC8C6B1-1EF1-4813-BDE0-B9E0F3D0313C}" dt="2022-05-23T13:41:58.806" v="4067" actId="732"/>
        <pc:sldMkLst>
          <pc:docMk/>
          <pc:sldMk cId="1227040256" sldId="277"/>
        </pc:sldMkLst>
        <pc:picChg chg="add mod">
          <ac:chgData name="Lars Klint" userId="077c81c9da9264d9" providerId="LiveId" clId="{BAC8C6B1-1EF1-4813-BDE0-B9E0F3D0313C}" dt="2022-05-23T13:41:58.806" v="4067" actId="732"/>
          <ac:picMkLst>
            <pc:docMk/>
            <pc:sldMk cId="1227040256" sldId="277"/>
            <ac:picMk id="1026" creationId="{5D6E58E9-4C7C-6FED-CC7E-59AEAE32236E}"/>
          </ac:picMkLst>
        </pc:picChg>
      </pc:sldChg>
      <pc:sldChg chg="addSp delSp modSp new modNotesTx">
        <pc:chgData name="Lars Klint" userId="077c81c9da9264d9" providerId="LiveId" clId="{BAC8C6B1-1EF1-4813-BDE0-B9E0F3D0313C}" dt="2022-05-23T13:55:37.649" v="4214" actId="20577"/>
        <pc:sldMkLst>
          <pc:docMk/>
          <pc:sldMk cId="1313711257" sldId="278"/>
        </pc:sldMkLst>
        <pc:picChg chg="add mod">
          <ac:chgData name="Lars Klint" userId="077c81c9da9264d9" providerId="LiveId" clId="{BAC8C6B1-1EF1-4813-BDE0-B9E0F3D0313C}" dt="2022-05-23T13:53:07.389" v="4200" actId="1076"/>
          <ac:picMkLst>
            <pc:docMk/>
            <pc:sldMk cId="1313711257" sldId="278"/>
            <ac:picMk id="2050" creationId="{61CF42D7-97CB-E61F-5487-DF80A80496B2}"/>
          </ac:picMkLst>
        </pc:picChg>
        <pc:picChg chg="add del mod">
          <ac:chgData name="Lars Klint" userId="077c81c9da9264d9" providerId="LiveId" clId="{BAC8C6B1-1EF1-4813-BDE0-B9E0F3D0313C}" dt="2022-05-23T13:55:03.845" v="4204" actId="478"/>
          <ac:picMkLst>
            <pc:docMk/>
            <pc:sldMk cId="1313711257" sldId="278"/>
            <ac:picMk id="2052" creationId="{0F994829-C110-F1E0-8A6A-31655DBB10DA}"/>
          </ac:picMkLst>
        </pc:picChg>
        <pc:picChg chg="add mod">
          <ac:chgData name="Lars Klint" userId="077c81c9da9264d9" providerId="LiveId" clId="{BAC8C6B1-1EF1-4813-BDE0-B9E0F3D0313C}" dt="2022-05-23T13:55:29.992" v="4210" actId="732"/>
          <ac:picMkLst>
            <pc:docMk/>
            <pc:sldMk cId="1313711257" sldId="278"/>
            <ac:picMk id="2054" creationId="{536C9318-61D0-D39D-5BFF-954447041462}"/>
          </ac:picMkLst>
        </pc:picChg>
      </pc:sldChg>
      <pc:sldChg chg="addSp modSp new mod modNotesTx">
        <pc:chgData name="Lars Klint" userId="077c81c9da9264d9" providerId="LiveId" clId="{BAC8C6B1-1EF1-4813-BDE0-B9E0F3D0313C}" dt="2022-05-23T14:01:42.940" v="4219"/>
        <pc:sldMkLst>
          <pc:docMk/>
          <pc:sldMk cId="1542606407" sldId="279"/>
        </pc:sldMkLst>
        <pc:picChg chg="add mod">
          <ac:chgData name="Lars Klint" userId="077c81c9da9264d9" providerId="LiveId" clId="{BAC8C6B1-1EF1-4813-BDE0-B9E0F3D0313C}" dt="2022-05-23T14:01:35.720" v="4218" actId="14100"/>
          <ac:picMkLst>
            <pc:docMk/>
            <pc:sldMk cId="1542606407" sldId="279"/>
            <ac:picMk id="3" creationId="{45C81590-916E-DA24-A35A-0AF1BB5218E7}"/>
          </ac:picMkLst>
        </pc:picChg>
      </pc:sldChg>
      <pc:sldChg chg="addSp modSp new modNotesTx">
        <pc:chgData name="Lars Klint" userId="077c81c9da9264d9" providerId="LiveId" clId="{BAC8C6B1-1EF1-4813-BDE0-B9E0F3D0313C}" dt="2022-05-23T14:09:42.501" v="4343" actId="20577"/>
        <pc:sldMkLst>
          <pc:docMk/>
          <pc:sldMk cId="646721145" sldId="280"/>
        </pc:sldMkLst>
        <pc:picChg chg="add mod">
          <ac:chgData name="Lars Klint" userId="077c81c9da9264d9" providerId="LiveId" clId="{BAC8C6B1-1EF1-4813-BDE0-B9E0F3D0313C}" dt="2022-05-23T14:08:32.190" v="4277" actId="732"/>
          <ac:picMkLst>
            <pc:docMk/>
            <pc:sldMk cId="646721145" sldId="280"/>
            <ac:picMk id="3074" creationId="{38100B1D-D8EA-1457-D6E2-094E38EE0682}"/>
          </ac:picMkLst>
        </pc:picChg>
      </pc:sldChg>
      <pc:sldChg chg="addSp modSp new mod modAnim modNotesTx">
        <pc:chgData name="Lars Klint" userId="077c81c9da9264d9" providerId="LiveId" clId="{BAC8C6B1-1EF1-4813-BDE0-B9E0F3D0313C}" dt="2022-05-23T14:46:53.211" v="4660" actId="1076"/>
        <pc:sldMkLst>
          <pc:docMk/>
          <pc:sldMk cId="2085720390" sldId="281"/>
        </pc:sldMkLst>
        <pc:spChg chg="add mod">
          <ac:chgData name="Lars Klint" userId="077c81c9da9264d9" providerId="LiveId" clId="{BAC8C6B1-1EF1-4813-BDE0-B9E0F3D0313C}" dt="2022-05-23T14:46:53.211" v="4660" actId="1076"/>
          <ac:spMkLst>
            <pc:docMk/>
            <pc:sldMk cId="2085720390" sldId="281"/>
            <ac:spMk id="3" creationId="{BBEE3755-9580-ED97-1D2E-57BBE87EDF39}"/>
          </ac:spMkLst>
        </pc:spChg>
        <pc:picChg chg="add mod">
          <ac:chgData name="Lars Klint" userId="077c81c9da9264d9" providerId="LiveId" clId="{BAC8C6B1-1EF1-4813-BDE0-B9E0F3D0313C}" dt="2022-05-23T14:46:33.454" v="4654" actId="732"/>
          <ac:picMkLst>
            <pc:docMk/>
            <pc:sldMk cId="2085720390" sldId="281"/>
            <ac:picMk id="4098" creationId="{728DB449-16F9-D557-D007-6490B86CBA46}"/>
          </ac:picMkLst>
        </pc:picChg>
      </pc:sldChg>
      <pc:sldChg chg="addSp modSp new modNotesTx">
        <pc:chgData name="Lars Klint" userId="077c81c9da9264d9" providerId="LiveId" clId="{BAC8C6B1-1EF1-4813-BDE0-B9E0F3D0313C}" dt="2022-05-23T14:51:37.299" v="4666" actId="732"/>
        <pc:sldMkLst>
          <pc:docMk/>
          <pc:sldMk cId="2897619501" sldId="282"/>
        </pc:sldMkLst>
        <pc:picChg chg="add mod">
          <ac:chgData name="Lars Klint" userId="077c81c9da9264d9" providerId="LiveId" clId="{BAC8C6B1-1EF1-4813-BDE0-B9E0F3D0313C}" dt="2022-05-23T14:51:37.299" v="4666" actId="732"/>
          <ac:picMkLst>
            <pc:docMk/>
            <pc:sldMk cId="2897619501" sldId="282"/>
            <ac:picMk id="5122" creationId="{BE1CAAF3-626B-C02F-8200-6B25552DA842}"/>
          </ac:picMkLst>
        </pc:picChg>
      </pc:sldChg>
      <pc:sldChg chg="addSp modSp new mod modAnim modNotesTx">
        <pc:chgData name="Lars Klint" userId="077c81c9da9264d9" providerId="LiveId" clId="{BAC8C6B1-1EF1-4813-BDE0-B9E0F3D0313C}" dt="2022-05-24T11:23:38.220" v="4700" actId="1076"/>
        <pc:sldMkLst>
          <pc:docMk/>
          <pc:sldMk cId="1591576988" sldId="283"/>
        </pc:sldMkLst>
        <pc:spChg chg="add mod">
          <ac:chgData name="Lars Klint" userId="077c81c9da9264d9" providerId="LiveId" clId="{BAC8C6B1-1EF1-4813-BDE0-B9E0F3D0313C}" dt="2022-05-24T11:23:38.220" v="4700" actId="1076"/>
          <ac:spMkLst>
            <pc:docMk/>
            <pc:sldMk cId="1591576988" sldId="283"/>
            <ac:spMk id="3" creationId="{BCB6AB79-B00B-B8E0-0D88-5E77B93A8500}"/>
          </ac:spMkLst>
        </pc:spChg>
        <pc:picChg chg="add mod">
          <ac:chgData name="Lars Klint" userId="077c81c9da9264d9" providerId="LiveId" clId="{BAC8C6B1-1EF1-4813-BDE0-B9E0F3D0313C}" dt="2022-05-23T14:53:48.927" v="4670" actId="732"/>
          <ac:picMkLst>
            <pc:docMk/>
            <pc:sldMk cId="1591576988" sldId="283"/>
            <ac:picMk id="6146" creationId="{D8128999-0C41-B07E-208F-B92DAD5A2B26}"/>
          </ac:picMkLst>
        </pc:picChg>
      </pc:sldChg>
      <pc:sldMasterChg chg="addSp modSp mod">
        <pc:chgData name="Lars Klint" userId="077c81c9da9264d9" providerId="LiveId" clId="{BAC8C6B1-1EF1-4813-BDE0-B9E0F3D0313C}" dt="2022-05-12T06:13:30.308" v="2793" actId="732"/>
        <pc:sldMasterMkLst>
          <pc:docMk/>
          <pc:sldMasterMk cId="839821575" sldId="2147483648"/>
        </pc:sldMasterMkLst>
        <pc:picChg chg="add mod modCrop">
          <ac:chgData name="Lars Klint" userId="077c81c9da9264d9" providerId="LiveId" clId="{BAC8C6B1-1EF1-4813-BDE0-B9E0F3D0313C}" dt="2022-05-12T06:13:30.308" v="2793" actId="732"/>
          <ac:picMkLst>
            <pc:docMk/>
            <pc:sldMasterMk cId="839821575" sldId="2147483648"/>
            <ac:picMk id="7" creationId="{E40F1AA9-80F5-2342-9C44-59719CA7BC3B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DD103-3A85-44AF-974F-DEFE6E87F7F8}" type="datetimeFigureOut">
              <a:rPr lang="en-AU" smtClean="0"/>
              <a:t>13/12/2022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D3A5E-F537-4895-A1B5-FE6E95763D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517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2844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Have goals. </a:t>
            </a:r>
          </a:p>
          <a:p>
            <a:endParaRPr lang="en-AU" dirty="0"/>
          </a:p>
          <a:p>
            <a:r>
              <a:rPr lang="en-AU" dirty="0"/>
              <a:t>No, not that kind of goals.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7886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Set ambitious goals. </a:t>
            </a:r>
          </a:p>
          <a:p>
            <a:r>
              <a:rPr lang="en-AU" dirty="0"/>
              <a:t>- AMG.</a:t>
            </a:r>
          </a:p>
          <a:p>
            <a:r>
              <a:rPr lang="en-AU" dirty="0"/>
              <a:t>- YouTube channel subs.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3415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– AMG</a:t>
            </a:r>
          </a:p>
          <a:p>
            <a:endParaRPr lang="en-US" dirty="0"/>
          </a:p>
          <a:p>
            <a:r>
              <a:rPr lang="en-US" dirty="0"/>
              <a:t>Might not be a car for you, but make it something important.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3676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YouTube subscriber numbers</a:t>
            </a:r>
          </a:p>
          <a:p>
            <a:r>
              <a:rPr lang="en-US" dirty="0"/>
              <a:t>Got to 1000 subs 3 months early</a:t>
            </a:r>
          </a:p>
          <a:p>
            <a:r>
              <a:rPr lang="en-US" dirty="0"/>
              <a:t>Want to get to 3000 this year, it was 5000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7966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Anyone wants to share goals?</a:t>
            </a:r>
          </a:p>
          <a:p>
            <a:endParaRPr lang="en-US" dirty="0"/>
          </a:p>
          <a:p>
            <a:r>
              <a:rPr lang="en-US" dirty="0"/>
              <a:t>I’ll go first. </a:t>
            </a:r>
            <a:r>
              <a:rPr lang="da-DK" dirty="0"/>
              <a:t>3000 </a:t>
            </a:r>
            <a:r>
              <a:rPr lang="da-DK" dirty="0" err="1"/>
              <a:t>subscribers</a:t>
            </a:r>
            <a:r>
              <a:rPr lang="da-DK" dirty="0"/>
              <a:t> by end of 2022.</a:t>
            </a:r>
          </a:p>
          <a:p>
            <a:endParaRPr lang="da-DK" dirty="0"/>
          </a:p>
          <a:p>
            <a:r>
              <a:rPr lang="en-AU" dirty="0"/>
              <a:t>Pay off my mortgage by 2026.</a:t>
            </a:r>
          </a:p>
          <a:p>
            <a:endParaRPr lang="en-AU" dirty="0"/>
          </a:p>
          <a:p>
            <a:r>
              <a:rPr lang="en-AU" dirty="0"/>
              <a:t>Finish writing my book by March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6608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Solving more and more problems until you succeed.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2528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How I got the farm was by solving more problems than most are willing to.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8210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Own your mistakes.</a:t>
            </a:r>
          </a:p>
          <a:p>
            <a:r>
              <a:rPr lang="en-AU" dirty="0"/>
              <a:t>Pluralsight quantum course.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5839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Reverse the energy. This is a hard one.</a:t>
            </a:r>
          </a:p>
          <a:p>
            <a:endParaRPr lang="en-AU" dirty="0"/>
          </a:p>
          <a:p>
            <a:r>
              <a:rPr lang="en-AU" dirty="0"/>
              <a:t>When Shaun told me I’m a crap dev. </a:t>
            </a:r>
          </a:p>
          <a:p>
            <a:endParaRPr lang="en-AU" dirty="0"/>
          </a:p>
          <a:p>
            <a:r>
              <a:rPr lang="en-AU" dirty="0"/>
              <a:t>People will try and project their insecurity on you. It isn’t their journey.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7457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Reverse the energy in your head.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3834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Llamas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9910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Find a mentor.</a:t>
            </a:r>
          </a:p>
          <a:p>
            <a:endParaRPr lang="en-AU" dirty="0"/>
          </a:p>
          <a:p>
            <a:r>
              <a:rPr lang="en-AU" dirty="0"/>
              <a:t>Can be someone younger or older. </a:t>
            </a:r>
          </a:p>
          <a:p>
            <a:endParaRPr lang="en-AU" dirty="0"/>
          </a:p>
          <a:p>
            <a:r>
              <a:rPr lang="en-AU" dirty="0"/>
              <a:t>It is someone that has your interest at the forefront. Give you new perspectives.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1487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Lose “friends”. Remove those from your circles that don’t support your journey. </a:t>
            </a:r>
          </a:p>
          <a:p>
            <a:endParaRPr lang="en-AU" dirty="0"/>
          </a:p>
          <a:p>
            <a:r>
              <a:rPr lang="en-AU" dirty="0"/>
              <a:t>People that constantly try to stop you. </a:t>
            </a:r>
          </a:p>
          <a:p>
            <a:r>
              <a:rPr lang="en-AU" dirty="0"/>
              <a:t>Family is often the hardest to manage.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2671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So, this talk is about turning dreaming into doing. Turn idea into reality. How?</a:t>
            </a:r>
          </a:p>
          <a:p>
            <a:endParaRPr lang="en-AU" dirty="0"/>
          </a:p>
          <a:p>
            <a:pPr marL="171450" indent="-171450">
              <a:buFontTx/>
              <a:buChar char="-"/>
            </a:pPr>
            <a:r>
              <a:rPr lang="en-AU" dirty="0"/>
              <a:t>Plan</a:t>
            </a:r>
          </a:p>
          <a:p>
            <a:pPr marL="171450" indent="-171450">
              <a:buFontTx/>
              <a:buChar char="-"/>
            </a:pPr>
            <a:r>
              <a:rPr lang="en-AU" dirty="0"/>
              <a:t>Iterative</a:t>
            </a:r>
          </a:p>
          <a:p>
            <a:pPr marL="171450" indent="-171450">
              <a:buFontTx/>
              <a:buChar char="-"/>
            </a:pPr>
            <a:r>
              <a:rPr lang="en-AU" dirty="0"/>
              <a:t>Hard work</a:t>
            </a:r>
          </a:p>
          <a:p>
            <a:pPr marL="171450" indent="-171450">
              <a:buFontTx/>
              <a:buChar char="-"/>
            </a:pPr>
            <a:r>
              <a:rPr lang="en-AU" dirty="0"/>
              <a:t>Action, and actually doing something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5912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Plan</a:t>
            </a:r>
          </a:p>
          <a:p>
            <a:endParaRPr lang="en-AU" dirty="0"/>
          </a:p>
          <a:p>
            <a:r>
              <a:rPr lang="en-AU" dirty="0"/>
              <a:t>We planned on buying a VW Toorak V10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8734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Re-evaluate</a:t>
            </a:r>
          </a:p>
          <a:p>
            <a:endParaRPr lang="en-AU" dirty="0"/>
          </a:p>
          <a:p>
            <a:pPr marL="171450" indent="-171450">
              <a:buFontTx/>
              <a:buChar char="-"/>
            </a:pPr>
            <a:r>
              <a:rPr lang="en-AU" dirty="0"/>
              <a:t>Turned out the V10 was complicated and not exactly what we wanted. </a:t>
            </a:r>
          </a:p>
          <a:p>
            <a:pPr marL="171450" indent="-171450">
              <a:buFontTx/>
              <a:buChar char="-"/>
            </a:pPr>
            <a:r>
              <a:rPr lang="en-AU" dirty="0"/>
              <a:t>Went through Audi Q7 V12, then BMW X7, then ended with the GL63.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5405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Hard work. Find enjoyment in the hard work.</a:t>
            </a:r>
          </a:p>
          <a:p>
            <a:endParaRPr lang="en-AU" dirty="0"/>
          </a:p>
          <a:p>
            <a:r>
              <a:rPr lang="en-AU" dirty="0"/>
              <a:t>I don’t do an 8 hour day. I sometimes start at 6am, go until 10pm with a break here and there. Some days I do much less.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022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Take action! Nothing happens without action.</a:t>
            </a:r>
          </a:p>
          <a:p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Don’t wait for others to do it for you. Get into it.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8372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What can you do today?</a:t>
            </a:r>
          </a:p>
          <a:p>
            <a:endParaRPr lang="en-AU" dirty="0"/>
          </a:p>
          <a:p>
            <a:pPr marL="171450" indent="-171450">
              <a:buFontTx/>
              <a:buChar char="-"/>
            </a:pPr>
            <a:r>
              <a:rPr lang="en-AU" dirty="0"/>
              <a:t>Get that blog article out</a:t>
            </a:r>
          </a:p>
          <a:p>
            <a:pPr marL="171450" indent="-171450">
              <a:buFontTx/>
              <a:buChar char="-"/>
            </a:pPr>
            <a:r>
              <a:rPr lang="en-AU" dirty="0"/>
              <a:t>Call an old colleague</a:t>
            </a:r>
          </a:p>
          <a:p>
            <a:pPr marL="171450" indent="-171450">
              <a:buFontTx/>
              <a:buChar char="-"/>
            </a:pPr>
            <a:r>
              <a:rPr lang="en-AU" dirty="0"/>
              <a:t>Sign up for a user group talk</a:t>
            </a:r>
          </a:p>
          <a:p>
            <a:pPr marL="171450" indent="-171450">
              <a:buFontTx/>
              <a:buChar char="-"/>
            </a:pPr>
            <a:r>
              <a:rPr lang="en-AU" dirty="0"/>
              <a:t>Cancel a subscription</a:t>
            </a:r>
          </a:p>
          <a:p>
            <a:pPr marL="171450" indent="-171450">
              <a:buFontTx/>
              <a:buChar char="-"/>
            </a:pPr>
            <a:r>
              <a:rPr lang="en-AU" dirty="0"/>
              <a:t>Make a new friend. </a:t>
            </a:r>
          </a:p>
          <a:p>
            <a:pPr marL="171450" indent="-171450">
              <a:buFontTx/>
              <a:buChar char="-"/>
            </a:pPr>
            <a:endParaRPr lang="en-AU" dirty="0"/>
          </a:p>
          <a:p>
            <a:pPr marL="0" indent="0">
              <a:buFontTx/>
              <a:buNone/>
            </a:pPr>
            <a:r>
              <a:rPr lang="en-AU" dirty="0"/>
              <a:t>Do today what others won’t so tomorrow you can do what others can’t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72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Leave you with this</a:t>
            </a:r>
          </a:p>
          <a:p>
            <a:endParaRPr lang="en-AU" dirty="0"/>
          </a:p>
          <a:p>
            <a:r>
              <a:rPr lang="en-AU" dirty="0"/>
              <a:t>- Change one thing today that either sets a goal or gets you closer to a goal.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2693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Give two copies away.</a:t>
            </a:r>
          </a:p>
          <a:p>
            <a:r>
              <a:rPr lang="en-AU" dirty="0"/>
              <a:t>35% off with code.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4559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Disclaimer. I don’t have all the answers. This is my subjective opinion. Take what you can use and leave the rest.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1500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Questions and freebie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0356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Where am I at today?</a:t>
            </a:r>
          </a:p>
          <a:p>
            <a:pPr marL="171450" indent="-171450">
              <a:buFontTx/>
              <a:buChar char="-"/>
            </a:pPr>
            <a:r>
              <a:rPr lang="en-AU" dirty="0"/>
              <a:t>Farm</a:t>
            </a:r>
          </a:p>
          <a:p>
            <a:pPr marL="171450" indent="-171450">
              <a:buFontTx/>
              <a:buChar char="-"/>
            </a:pPr>
            <a:r>
              <a:rPr lang="en-AU" dirty="0"/>
              <a:t>Family</a:t>
            </a:r>
          </a:p>
          <a:p>
            <a:pPr marL="171450" indent="-171450">
              <a:buFontTx/>
              <a:buChar char="-"/>
            </a:pPr>
            <a:r>
              <a:rPr lang="en-AU" dirty="0"/>
              <a:t>Great job (freebies at the end)</a:t>
            </a:r>
          </a:p>
          <a:p>
            <a:pPr marL="171450" indent="-171450">
              <a:buFontTx/>
              <a:buChar char="-"/>
            </a:pPr>
            <a:r>
              <a:rPr lang="en-AU" dirty="0"/>
              <a:t>YouTube channel</a:t>
            </a:r>
          </a:p>
          <a:p>
            <a:pPr marL="171450" indent="-171450">
              <a:buFontTx/>
              <a:buChar char="-"/>
            </a:pPr>
            <a:r>
              <a:rPr lang="en-AU" dirty="0"/>
              <a:t>Writing a book (2 to give away)</a:t>
            </a:r>
          </a:p>
          <a:p>
            <a:pPr marL="171450" indent="-171450">
              <a:buFontTx/>
              <a:buChar char="-"/>
            </a:pPr>
            <a:r>
              <a:rPr lang="en-AU" dirty="0"/>
              <a:t>Cars</a:t>
            </a:r>
          </a:p>
          <a:p>
            <a:pPr marL="171450" indent="-171450">
              <a:buFontTx/>
              <a:buChar char="-"/>
            </a:pPr>
            <a:r>
              <a:rPr lang="en-AU" dirty="0"/>
              <a:t>Travelling, and be here with you lovely people</a:t>
            </a:r>
          </a:p>
          <a:p>
            <a:pPr marL="171450" indent="-171450">
              <a:buFontTx/>
              <a:buChar char="-"/>
            </a:pPr>
            <a:r>
              <a:rPr lang="en-AU" dirty="0"/>
              <a:t>And yes, there are llamas</a:t>
            </a:r>
          </a:p>
          <a:p>
            <a:pPr marL="171450" indent="-171450">
              <a:buFontTx/>
              <a:buChar char="-"/>
            </a:pPr>
            <a:r>
              <a:rPr lang="en-AU" dirty="0"/>
              <a:t>And </a:t>
            </a:r>
            <a:r>
              <a:rPr lang="en-AU" dirty="0" err="1"/>
              <a:t>lego</a:t>
            </a:r>
            <a:endParaRPr lang="en-AU" dirty="0"/>
          </a:p>
          <a:p>
            <a:pPr marL="171450" indent="-171450">
              <a:buFontTx/>
              <a:buChar char="-"/>
            </a:pPr>
            <a:endParaRPr lang="en-AU" dirty="0"/>
          </a:p>
          <a:p>
            <a:pPr marL="0" indent="0">
              <a:buFontTx/>
              <a:buNone/>
            </a:pPr>
            <a:r>
              <a:rPr lang="en-AU" dirty="0"/>
              <a:t>This didn’t happen by accident.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3954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Who here is genuinely happy with their current achievements, circumstances etc.?</a:t>
            </a:r>
          </a:p>
          <a:p>
            <a:r>
              <a:rPr lang="en-AU" dirty="0"/>
              <a:t>Who has goals to achieve and changes to make?</a:t>
            </a:r>
          </a:p>
          <a:p>
            <a:r>
              <a:rPr lang="en-AU" dirty="0"/>
              <a:t>Do you see others and wonder how they “seem to do it all”?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4950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Who has dreams of things to do, places to go, people to visit? Who wants to share? </a:t>
            </a:r>
          </a:p>
          <a:p>
            <a:r>
              <a:rPr lang="en-AU" dirty="0"/>
              <a:t>Ask for bigger dreams. Even bigger! </a:t>
            </a:r>
          </a:p>
          <a:p>
            <a:endParaRPr lang="en-AU" dirty="0"/>
          </a:p>
          <a:p>
            <a:r>
              <a:rPr lang="en-AU" dirty="0"/>
              <a:t>How do you turn those dreams into doing?</a:t>
            </a:r>
          </a:p>
          <a:p>
            <a:endParaRPr lang="en-AU" dirty="0"/>
          </a:p>
          <a:p>
            <a:r>
              <a:rPr lang="en-AU" dirty="0"/>
              <a:t>I am not going to tell you what to do.</a:t>
            </a:r>
          </a:p>
          <a:p>
            <a:r>
              <a:rPr lang="en-AU" dirty="0"/>
              <a:t>It is your journey. I can give you some tips of what has helped me though.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8554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Who doesn’t have enough time?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6731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Who has a Netflix account? What is the latest show you watched? How many episodes? Seasons? </a:t>
            </a:r>
          </a:p>
          <a:p>
            <a:endParaRPr lang="en-AU" dirty="0"/>
          </a:p>
          <a:p>
            <a:r>
              <a:rPr lang="en-AU" dirty="0"/>
              <a:t>I don’t, which means I don’t get a lot of pop culture references. I often can’t join in conversations. But it is a choice. </a:t>
            </a:r>
          </a:p>
          <a:p>
            <a:endParaRPr lang="en-AU" dirty="0"/>
          </a:p>
          <a:p>
            <a:r>
              <a:rPr lang="en-AU" dirty="0"/>
              <a:t>You might ask, how do I then relax? I watch a movie. I build Lego. I do something finite. </a:t>
            </a:r>
          </a:p>
          <a:p>
            <a:endParaRPr lang="en-AU" dirty="0"/>
          </a:p>
          <a:p>
            <a:r>
              <a:rPr lang="en-AU" dirty="0"/>
              <a:t>Oh, and did you know </a:t>
            </a:r>
            <a:r>
              <a:rPr lang="en-AU"/>
              <a:t>Netflix basic tier now has ads?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8097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 intentional. </a:t>
            </a:r>
          </a:p>
          <a:p>
            <a:endParaRPr lang="en-AU" dirty="0"/>
          </a:p>
          <a:p>
            <a:r>
              <a:rPr lang="en-AU" dirty="0"/>
              <a:t>What do you want to be accountable for? Take ownership.</a:t>
            </a:r>
          </a:p>
          <a:p>
            <a:endParaRPr lang="en-AU" dirty="0"/>
          </a:p>
          <a:p>
            <a:r>
              <a:rPr lang="en-AU" dirty="0"/>
              <a:t>This is how you get the time you need for many things. Intentionally choosing things. </a:t>
            </a:r>
          </a:p>
          <a:p>
            <a:endParaRPr lang="en-AU" dirty="0"/>
          </a:p>
          <a:p>
            <a:r>
              <a:rPr lang="en-AU" dirty="0"/>
              <a:t>Ask someone if they will join my event. </a:t>
            </a:r>
          </a:p>
          <a:p>
            <a:r>
              <a:rPr lang="en-AU" dirty="0"/>
              <a:t>- Attending an event, saying “I’ll try and make it”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D3A5E-F537-4895-A1B5-FE6E95763D7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317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5C400-F85A-6809-F5E6-DFCD4E689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99DB3E-D72C-4D10-6C6A-D85EBE063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3A57-1B87-2981-758A-861DDB49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7570-59FF-45B6-BCA3-42DDFEC4BB95}" type="datetimeFigureOut">
              <a:rPr lang="en-AU" smtClean="0"/>
              <a:t>13/12/2022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C5312-6182-B9EC-78DD-D02FFA232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02BCE-D454-8A56-A9E1-F86E64CB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3C01-9180-4110-9DD2-A02BAF374F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118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43EF4-00C1-3324-A07E-014D302C8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3FA66C-F7C9-4A88-77A1-9AB8051F8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75508-4309-EE81-441B-1C9B0AE5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7570-59FF-45B6-BCA3-42DDFEC4BB95}" type="datetimeFigureOut">
              <a:rPr lang="en-AU" smtClean="0"/>
              <a:t>13/12/2022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852BA-95C1-E520-0F99-9DB87915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E30BA-2988-AC80-0CAE-3FFD5840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3C01-9180-4110-9DD2-A02BAF374F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309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BFEC3C-53EB-25F9-B77F-55C9711A4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B776E-A88B-92AE-D186-349CF17D2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AD2FE-25A6-68F4-DF00-7366B0C5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7570-59FF-45B6-BCA3-42DDFEC4BB95}" type="datetimeFigureOut">
              <a:rPr lang="en-AU" smtClean="0"/>
              <a:t>13/12/2022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A407C-D18B-5BED-AE40-BC12E8F49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70245-947B-E6AA-0BD1-E16F6019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3C01-9180-4110-9DD2-A02BAF374F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698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D713D-4DF7-0F80-8343-B5BFF189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1778F-545C-0BC9-CDDE-B3E79BE97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0AAFE-075C-4756-57F0-0FA748FF4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7570-59FF-45B6-BCA3-42DDFEC4BB95}" type="datetimeFigureOut">
              <a:rPr lang="en-AU" smtClean="0"/>
              <a:t>13/12/2022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83CF3-0B4D-2240-FBD3-672BDD8E8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34724-7C0C-4DB3-59C0-0CF621E9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3C01-9180-4110-9DD2-A02BAF374F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358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06730-4181-2782-120F-A38BFEBF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66D33-1EDF-AE49-6E71-208533476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1549A-5A63-47FF-9C56-C3FA14353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7570-59FF-45B6-BCA3-42DDFEC4BB95}" type="datetimeFigureOut">
              <a:rPr lang="en-AU" smtClean="0"/>
              <a:t>13/12/2022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BDACC-1EC8-B3F0-EC4D-62AA85E6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A2620-0988-BD42-99F2-E2EE1229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3C01-9180-4110-9DD2-A02BAF374F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41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2DE6E-D9D1-8DEA-34E2-18A882BB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81FBB-E004-6EEE-61D1-473CE23DA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0E7971-B3A5-7CFC-A96B-F712770A2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C4C82-5115-A51F-AFF8-46C6178A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7570-59FF-45B6-BCA3-42DDFEC4BB95}" type="datetimeFigureOut">
              <a:rPr lang="en-AU" smtClean="0"/>
              <a:t>13/12/2022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C90EE-6B23-C350-10C2-B0D2B001E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7824C-B727-A475-5500-362EF0F8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3C01-9180-4110-9DD2-A02BAF374F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7276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CAE0D-C0B5-4F73-62F5-68F768CE0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EAF4B-510B-7D29-3B94-FC6079BED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A134F-4D7F-EF0E-8321-D788A686D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22C0F-C6CB-76E3-B9D0-71B6DDDDA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FA57A-D65F-C362-A8F7-C385AC06AA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368931-7A77-D5EB-08BB-1671FD34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7570-59FF-45B6-BCA3-42DDFEC4BB95}" type="datetimeFigureOut">
              <a:rPr lang="en-AU" smtClean="0"/>
              <a:t>13/12/2022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AFD37-9197-4136-A071-58F29CCD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FD6E47-1D7B-DC0E-E73D-5C538DCB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3C01-9180-4110-9DD2-A02BAF374F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001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1F52-9B9E-7791-426E-0D5BFEB3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112CA-212D-D5E4-D2B3-B499BBFB8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7570-59FF-45B6-BCA3-42DDFEC4BB95}" type="datetimeFigureOut">
              <a:rPr lang="en-AU" smtClean="0"/>
              <a:t>13/12/2022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D5F46-9C63-BCB0-B455-299E33F16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8AC8A-44AB-E84B-41F8-B53AF553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3C01-9180-4110-9DD2-A02BAF374F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59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206A87-D650-FB8E-4BD1-B5C97351E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7570-59FF-45B6-BCA3-42DDFEC4BB95}" type="datetimeFigureOut">
              <a:rPr lang="en-AU" smtClean="0"/>
              <a:t>13/12/2022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D24140-20B2-DFF9-5D60-3EC9318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8088E-5F00-1DB8-AC6F-174DA66BE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3C01-9180-4110-9DD2-A02BAF374F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5808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6C4F6-3843-F135-FD5B-867A83D8A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2B23-76C2-4219-51A3-6EC6B7960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94820-5870-1313-1831-49374162D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83956-ADF7-362D-ED0A-B557C5BC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7570-59FF-45B6-BCA3-42DDFEC4BB95}" type="datetimeFigureOut">
              <a:rPr lang="en-AU" smtClean="0"/>
              <a:t>13/12/2022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B3B2E-59AD-CB5F-9EFD-DC8E785EA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45230-EDFF-05D9-A888-7F38FBFE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3C01-9180-4110-9DD2-A02BAF374F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598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A35E5-63BF-E892-694D-02A4B3E5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272AA-EF81-CE01-98B6-03D8E3B25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04CC38-AB55-DECE-2E70-25E555991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6AF70-D766-EE36-230C-4A04064E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7570-59FF-45B6-BCA3-42DDFEC4BB95}" type="datetimeFigureOut">
              <a:rPr lang="en-AU" smtClean="0"/>
              <a:t>13/12/2022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07EB3-3095-B20B-4715-B8C9DA3CF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3BE9A-9B1F-2B0A-0B68-E638BA47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3C01-9180-4110-9DD2-A02BAF374F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060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DB87B"/>
            </a:gs>
            <a:gs pos="3000">
              <a:srgbClr val="0B3FB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B29148-E672-0BC6-D8C2-A147E69D3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9B0AB-52EF-1588-91BA-82E196E00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A1843-2EF2-F2AB-6499-25BB1B12EE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7570-59FF-45B6-BCA3-42DDFEC4BB95}" type="datetimeFigureOut">
              <a:rPr lang="en-AU" smtClean="0"/>
              <a:t>13/12/2022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EAF7E-E9A8-3796-9C01-DA787ECD3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FA9E4-9285-F5DC-E6DA-54AEEDC05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33C01-9180-4110-9DD2-A02BAF374F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982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ack Corona typewriter on brown wood planks">
            <a:extLst>
              <a:ext uri="{FF2B5EF4-FFF2-40B4-BE49-F238E27FC236}">
                <a16:creationId xmlns:a16="http://schemas.microsoft.com/office/drawing/2014/main" id="{80AA016A-00A1-BA97-E8EC-96B1FECEC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7" b="10655"/>
          <a:stretch/>
        </p:blipFill>
        <p:spPr bwMode="auto">
          <a:xfrm>
            <a:off x="-70428" y="0"/>
            <a:ext cx="12262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D38894-D055-376D-795A-F21A17D43706}"/>
              </a:ext>
            </a:extLst>
          </p:cNvPr>
          <p:cNvSpPr txBox="1"/>
          <p:nvPr/>
        </p:nvSpPr>
        <p:spPr>
          <a:xfrm>
            <a:off x="720438" y="1074509"/>
            <a:ext cx="607752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0" dirty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rPr>
              <a:t>Turning Dreaming into Doing </a:t>
            </a:r>
          </a:p>
          <a:p>
            <a:pPr algn="ctr"/>
            <a:r>
              <a:rPr lang="en-US" sz="6000" b="0" i="0" dirty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rPr>
              <a:t>-</a:t>
            </a:r>
          </a:p>
          <a:p>
            <a:pPr algn="ctr"/>
            <a:r>
              <a:rPr lang="en-US" sz="6000" b="0" i="0" dirty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rPr>
              <a:t>A Life Manual for Nerds</a:t>
            </a:r>
            <a:endParaRPr lang="en-AU" sz="60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yond Wonderlan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27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on brown field">
            <a:extLst>
              <a:ext uri="{FF2B5EF4-FFF2-40B4-BE49-F238E27FC236}">
                <a16:creationId xmlns:a16="http://schemas.microsoft.com/office/drawing/2014/main" id="{F9A9CA05-E530-8205-02AA-9D46A9B96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054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9A9CA05-E530-8205-02AA-9D46A9B96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1173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49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ar parked in a driveway&#10;&#10;Description automatically generated with medium confidence">
            <a:extLst>
              <a:ext uri="{FF2B5EF4-FFF2-40B4-BE49-F238E27FC236}">
                <a16:creationId xmlns:a16="http://schemas.microsoft.com/office/drawing/2014/main" id="{38D58C8B-76AB-6984-15C2-C0206248D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2792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193FAD-A0BB-062F-382E-6E3B3E1B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Picture 6" descr="A picture containing text, person, person, electronics&#10;&#10;Description automatically generated">
            <a:extLst>
              <a:ext uri="{FF2B5EF4-FFF2-40B4-BE49-F238E27FC236}">
                <a16:creationId xmlns:a16="http://schemas.microsoft.com/office/drawing/2014/main" id="{DA8E2E3C-E380-58E9-3C81-1E303D493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9" name="Picture 8" descr="A picture containing text, person, person, hand&#10;&#10;Description automatically generated">
            <a:extLst>
              <a:ext uri="{FF2B5EF4-FFF2-40B4-BE49-F238E27FC236}">
                <a16:creationId xmlns:a16="http://schemas.microsoft.com/office/drawing/2014/main" id="{A393C182-DE51-D388-B8D0-A221C5380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4" name="Picture 3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3700AECD-78CE-96DE-6B47-363A4B6A0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7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rson sitting on wooden accordion bench while reading magazine at the back of water fountain">
            <a:extLst>
              <a:ext uri="{FF2B5EF4-FFF2-40B4-BE49-F238E27FC236}">
                <a16:creationId xmlns:a16="http://schemas.microsoft.com/office/drawing/2014/main" id="{010DAA6D-42A3-1EAE-3A54-3A232E71D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9" b="26531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A9E8B4-649B-D0F5-EE90-58D04583C856}"/>
              </a:ext>
            </a:extLst>
          </p:cNvPr>
          <p:cNvSpPr txBox="1"/>
          <p:nvPr/>
        </p:nvSpPr>
        <p:spPr>
          <a:xfrm>
            <a:off x="8080018" y="617918"/>
            <a:ext cx="3868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en-AU" dirty="0"/>
              <a:t>What are your goals?</a:t>
            </a:r>
          </a:p>
        </p:txBody>
      </p:sp>
    </p:spTree>
    <p:extLst>
      <p:ext uri="{BB962C8B-B14F-4D97-AF65-F5344CB8AC3E}">
        <p14:creationId xmlns:p14="http://schemas.microsoft.com/office/powerpoint/2010/main" val="2736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61CF42D7-97CB-E61F-5487-DF80A8049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536C9318-61D0-D39D-5BFF-954447041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1" r="28653"/>
          <a:stretch/>
        </p:blipFill>
        <p:spPr bwMode="auto">
          <a:xfrm>
            <a:off x="4572000" y="0"/>
            <a:ext cx="762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711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C81590-916E-DA24-A35A-0AF1BB521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55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06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d Wrong Way signage on road">
            <a:extLst>
              <a:ext uri="{FF2B5EF4-FFF2-40B4-BE49-F238E27FC236}">
                <a16:creationId xmlns:a16="http://schemas.microsoft.com/office/drawing/2014/main" id="{37B3C7A3-A8D0-D092-E201-19971FBC9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BEA3FD-04C6-BF74-91FB-E305B1D7BA5E}"/>
              </a:ext>
            </a:extLst>
          </p:cNvPr>
          <p:cNvSpPr txBox="1"/>
          <p:nvPr/>
        </p:nvSpPr>
        <p:spPr>
          <a:xfrm>
            <a:off x="842481" y="124759"/>
            <a:ext cx="3868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en-AU" dirty="0"/>
              <a:t>Own your mistakes</a:t>
            </a:r>
          </a:p>
        </p:txBody>
      </p:sp>
    </p:spTree>
    <p:extLst>
      <p:ext uri="{BB962C8B-B14F-4D97-AF65-F5344CB8AC3E}">
        <p14:creationId xmlns:p14="http://schemas.microsoft.com/office/powerpoint/2010/main" val="41813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lue lego minifig on white surface">
            <a:extLst>
              <a:ext uri="{FF2B5EF4-FFF2-40B4-BE49-F238E27FC236}">
                <a16:creationId xmlns:a16="http://schemas.microsoft.com/office/drawing/2014/main" id="{7506A1BB-D4E6-1CF9-960C-3D368D97C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AB65C1-EEF6-6107-1A26-6DC11F1E4960}"/>
              </a:ext>
            </a:extLst>
          </p:cNvPr>
          <p:cNvSpPr txBox="1"/>
          <p:nvPr/>
        </p:nvSpPr>
        <p:spPr>
          <a:xfrm>
            <a:off x="6000108" y="660160"/>
            <a:ext cx="5435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en-AU" dirty="0"/>
              <a:t>Adversity and </a:t>
            </a:r>
            <a:r>
              <a:rPr lang="en-AU" dirty="0">
                <a:latin typeface="Bahnschrift Light Condensed" panose="020B0502040204020203" pitchFamily="34" charset="0"/>
              </a:rPr>
              <a:t>“</a:t>
            </a:r>
            <a:r>
              <a:rPr lang="en-AU" dirty="0"/>
              <a:t>the birds</a:t>
            </a:r>
            <a:r>
              <a:rPr lang="en-AU" dirty="0">
                <a:latin typeface="Bahnschrift Light SemiCondensed" panose="020B0502040204020203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162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4AC58F26-691F-FDC4-59DE-9EFB958C9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0"/>
          <a:stretch/>
        </p:blipFill>
        <p:spPr bwMode="auto">
          <a:xfrm>
            <a:off x="523981" y="1372802"/>
            <a:ext cx="10808413" cy="411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879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lama Cam 2 6-7-2022, 13.10.56 - 6-7-2022, 13.12.57">
            <a:hlinkClick r:id="" action="ppaction://media"/>
            <a:extLst>
              <a:ext uri="{FF2B5EF4-FFF2-40B4-BE49-F238E27FC236}">
                <a16:creationId xmlns:a16="http://schemas.microsoft.com/office/drawing/2014/main" id="{B161808F-8215-72E7-17F1-79826F241C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3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n holding incandescent bulb">
            <a:extLst>
              <a:ext uri="{FF2B5EF4-FFF2-40B4-BE49-F238E27FC236}">
                <a16:creationId xmlns:a16="http://schemas.microsoft.com/office/drawing/2014/main" id="{B5FA55FE-C5FA-3654-E6B7-FFE5B5236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2" b="14935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D70B26-C0D8-5936-5DA3-CB513996EF49}"/>
              </a:ext>
            </a:extLst>
          </p:cNvPr>
          <p:cNvSpPr txBox="1"/>
          <p:nvPr/>
        </p:nvSpPr>
        <p:spPr>
          <a:xfrm>
            <a:off x="6914509" y="208338"/>
            <a:ext cx="5435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en-AU" dirty="0"/>
              <a:t>Get a mentor...</a:t>
            </a:r>
          </a:p>
          <a:p>
            <a:r>
              <a:rPr lang="en-AU" dirty="0"/>
              <a:t>or two</a:t>
            </a:r>
            <a:endParaRPr lang="en-AU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0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own tree">
            <a:extLst>
              <a:ext uri="{FF2B5EF4-FFF2-40B4-BE49-F238E27FC236}">
                <a16:creationId xmlns:a16="http://schemas.microsoft.com/office/drawing/2014/main" id="{94FFF209-BE1D-0587-B77E-56350B753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E1D2C1-C8D1-F182-946E-5C8093BF0639}"/>
              </a:ext>
            </a:extLst>
          </p:cNvPr>
          <p:cNvSpPr txBox="1"/>
          <p:nvPr/>
        </p:nvSpPr>
        <p:spPr>
          <a:xfrm>
            <a:off x="7264132" y="5049280"/>
            <a:ext cx="5435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en-AU" dirty="0"/>
              <a:t>Friends</a:t>
            </a:r>
            <a:endParaRPr lang="en-AU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12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ite and black wooden quote board">
            <a:extLst>
              <a:ext uri="{FF2B5EF4-FFF2-40B4-BE49-F238E27FC236}">
                <a16:creationId xmlns:a16="http://schemas.microsoft.com/office/drawing/2014/main" id="{38100B1D-D8EA-1457-D6E2-094E38EE0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" b="98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721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erson writing bucket list on book">
            <a:extLst>
              <a:ext uri="{FF2B5EF4-FFF2-40B4-BE49-F238E27FC236}">
                <a16:creationId xmlns:a16="http://schemas.microsoft.com/office/drawing/2014/main" id="{728DB449-16F9-D557-D007-6490B86CB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4" b="8959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EE3755-9580-ED97-1D2E-57BBE87EDF39}"/>
              </a:ext>
            </a:extLst>
          </p:cNvPr>
          <p:cNvSpPr txBox="1"/>
          <p:nvPr/>
        </p:nvSpPr>
        <p:spPr>
          <a:xfrm>
            <a:off x="-266221" y="4511398"/>
            <a:ext cx="5435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en-AU" dirty="0"/>
              <a:t>Plan</a:t>
            </a:r>
            <a:endParaRPr lang="en-AU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2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ack and white typewriter on white table">
            <a:extLst>
              <a:ext uri="{FF2B5EF4-FFF2-40B4-BE49-F238E27FC236}">
                <a16:creationId xmlns:a16="http://schemas.microsoft.com/office/drawing/2014/main" id="{BE1CAAF3-626B-C02F-8200-6B25552DA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" b="118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619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t bite carrying leaf">
            <a:extLst>
              <a:ext uri="{FF2B5EF4-FFF2-40B4-BE49-F238E27FC236}">
                <a16:creationId xmlns:a16="http://schemas.microsoft.com/office/drawing/2014/main" id="{6D3A6774-CA7A-AD3B-274C-9E257DE55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438D69-E883-3784-7226-9BAC19E6E292}"/>
              </a:ext>
            </a:extLst>
          </p:cNvPr>
          <p:cNvSpPr txBox="1"/>
          <p:nvPr/>
        </p:nvSpPr>
        <p:spPr>
          <a:xfrm>
            <a:off x="-368418" y="1553045"/>
            <a:ext cx="5435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en-AU" dirty="0"/>
              <a:t>Hard work</a:t>
            </a:r>
            <a:endParaRPr lang="en-AU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67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o All In signage in middle of camera and banknotes">
            <a:extLst>
              <a:ext uri="{FF2B5EF4-FFF2-40B4-BE49-F238E27FC236}">
                <a16:creationId xmlns:a16="http://schemas.microsoft.com/office/drawing/2014/main" id="{D360B23D-50A4-25BA-B9DA-24B96BADB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01" y="-1161826"/>
            <a:ext cx="12217101" cy="91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327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ack and yellow star print">
            <a:extLst>
              <a:ext uri="{FF2B5EF4-FFF2-40B4-BE49-F238E27FC236}">
                <a16:creationId xmlns:a16="http://schemas.microsoft.com/office/drawing/2014/main" id="{5D6E58E9-4C7C-6FED-CC7E-59AEAE322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0" b="341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040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nalog watch at 1 00">
            <a:extLst>
              <a:ext uri="{FF2B5EF4-FFF2-40B4-BE49-F238E27FC236}">
                <a16:creationId xmlns:a16="http://schemas.microsoft.com/office/drawing/2014/main" id="{D8128999-0C41-B07E-208F-B92DAD5A2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6AB79-B00B-B8E0-0D88-5E77B93A8500}"/>
              </a:ext>
            </a:extLst>
          </p:cNvPr>
          <p:cNvSpPr txBox="1"/>
          <p:nvPr/>
        </p:nvSpPr>
        <p:spPr>
          <a:xfrm>
            <a:off x="5661243" y="514933"/>
            <a:ext cx="5435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en-AU" dirty="0"/>
              <a:t>Right now: </a:t>
            </a:r>
            <a:endParaRPr lang="en-AU" dirty="0"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BEC8F-23EE-D68F-4849-4EB0ECDE35EA}"/>
              </a:ext>
            </a:extLst>
          </p:cNvPr>
          <p:cNvSpPr txBox="1"/>
          <p:nvPr/>
        </p:nvSpPr>
        <p:spPr>
          <a:xfrm>
            <a:off x="6582815" y="1708096"/>
            <a:ext cx="5435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en-AU" dirty="0"/>
              <a:t>Change one thing</a:t>
            </a:r>
            <a:endParaRPr lang="en-AU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57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81D0A8A2-D299-1E62-9243-7479A4B18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7" y="383795"/>
            <a:ext cx="4861525" cy="6090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A87E7-4BE2-6A54-BBAB-E147BA2A650D}"/>
              </a:ext>
            </a:extLst>
          </p:cNvPr>
          <p:cNvSpPr txBox="1">
            <a:spLocks/>
          </p:cNvSpPr>
          <p:nvPr/>
        </p:nvSpPr>
        <p:spPr>
          <a:xfrm>
            <a:off x="6331631" y="1468818"/>
            <a:ext cx="5297775" cy="116411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8000" dirty="0">
                <a:solidFill>
                  <a:schemeClr val="bg1"/>
                </a:solidFill>
              </a:rPr>
              <a:t>ctwyowsyd22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B1D2C-4AA6-B6DF-0F9B-0B659AFFEC8A}"/>
              </a:ext>
            </a:extLst>
          </p:cNvPr>
          <p:cNvSpPr txBox="1"/>
          <p:nvPr/>
        </p:nvSpPr>
        <p:spPr>
          <a:xfrm>
            <a:off x="5931601" y="942093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https://www.manning.com/books/microsoft-azure-in-action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0A9D1252-602F-3787-D51A-79777563B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39" y="2790327"/>
            <a:ext cx="3668358" cy="36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2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en cactus plant on white table">
            <a:extLst>
              <a:ext uri="{FF2B5EF4-FFF2-40B4-BE49-F238E27FC236}">
                <a16:creationId xmlns:a16="http://schemas.microsoft.com/office/drawing/2014/main" id="{4831A562-7D62-947D-C639-9289B1E6D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4" b="6534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EEE1C1-B411-25A5-69B9-41A8A4EEC52D}"/>
              </a:ext>
            </a:extLst>
          </p:cNvPr>
          <p:cNvSpPr txBox="1"/>
          <p:nvPr/>
        </p:nvSpPr>
        <p:spPr>
          <a:xfrm rot="777902">
            <a:off x="4853720" y="1690062"/>
            <a:ext cx="3690074" cy="34778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AU" sz="2000" b="1" dirty="0">
                <a:latin typeface="Bradley Hand ITC" panose="03070402050302030203" pitchFamily="66" charset="0"/>
              </a:rPr>
              <a:t>Disclaimer</a:t>
            </a:r>
            <a:r>
              <a:rPr lang="en-AU" sz="2000" dirty="0">
                <a:latin typeface="Bradley Hand ITC" panose="03070402050302030203" pitchFamily="66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AU" sz="2000" dirty="0">
                <a:latin typeface="Bradley Hand ITC" panose="03070402050302030203" pitchFamily="66" charset="0"/>
              </a:rPr>
              <a:t>I don’t have all the answers</a:t>
            </a:r>
          </a:p>
          <a:p>
            <a:pPr marL="285750" indent="-285750">
              <a:buFontTx/>
              <a:buChar char="-"/>
            </a:pPr>
            <a:r>
              <a:rPr lang="en-AU" sz="2000" dirty="0">
                <a:latin typeface="Bradley Hand ITC" panose="03070402050302030203" pitchFamily="66" charset="0"/>
              </a:rPr>
              <a:t>This is my subjective opinion</a:t>
            </a:r>
          </a:p>
          <a:p>
            <a:pPr marL="285750" indent="-285750">
              <a:buFontTx/>
              <a:buChar char="-"/>
            </a:pPr>
            <a:r>
              <a:rPr lang="en-AU" sz="2000" dirty="0">
                <a:latin typeface="Bradley Hand ITC" panose="03070402050302030203" pitchFamily="66" charset="0"/>
              </a:rPr>
              <a:t>Take what you can use and leave the rest</a:t>
            </a:r>
          </a:p>
          <a:p>
            <a:pPr marL="285750" indent="-285750">
              <a:buFontTx/>
              <a:buChar char="-"/>
            </a:pPr>
            <a:r>
              <a:rPr lang="en-AU" sz="2000" dirty="0">
                <a:latin typeface="Bradley Hand ITC" panose="03070402050302030203" pitchFamily="66" charset="0"/>
              </a:rPr>
              <a:t>Your journey will be different from mine</a:t>
            </a:r>
          </a:p>
          <a:p>
            <a:pPr marL="285750" indent="-285750">
              <a:buFontTx/>
              <a:buChar char="-"/>
            </a:pPr>
            <a:r>
              <a:rPr lang="en-AU" sz="2000" dirty="0">
                <a:latin typeface="Bradley Hand ITC" panose="03070402050302030203" pitchFamily="66" charset="0"/>
              </a:rPr>
              <a:t>Ask lots of questions</a:t>
            </a:r>
          </a:p>
          <a:p>
            <a:pPr marL="285750" indent="-285750">
              <a:buFontTx/>
              <a:buChar char="-"/>
            </a:pPr>
            <a:r>
              <a:rPr lang="en-AU" sz="2000" dirty="0">
                <a:latin typeface="Bradley Hand ITC" panose="03070402050302030203" pitchFamily="66" charset="0"/>
              </a:rPr>
              <a:t>Don’t ask about Lego or cars unless you want a 4-hour talk…</a:t>
            </a:r>
          </a:p>
        </p:txBody>
      </p:sp>
    </p:spTree>
    <p:extLst>
      <p:ext uri="{BB962C8B-B14F-4D97-AF65-F5344CB8AC3E}">
        <p14:creationId xmlns:p14="http://schemas.microsoft.com/office/powerpoint/2010/main" val="128648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xt">
            <a:extLst>
              <a:ext uri="{FF2B5EF4-FFF2-40B4-BE49-F238E27FC236}">
                <a16:creationId xmlns:a16="http://schemas.microsoft.com/office/drawing/2014/main" id="{8AE193F1-C4EA-62DD-7E11-8F3CDD63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3C8519-9B26-50A1-725D-04160046A90B}"/>
              </a:ext>
            </a:extLst>
          </p:cNvPr>
          <p:cNvSpPr txBox="1"/>
          <p:nvPr/>
        </p:nvSpPr>
        <p:spPr>
          <a:xfrm>
            <a:off x="948289" y="4624069"/>
            <a:ext cx="60775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0" dirty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rPr>
              <a:t>Free 30-day full access to Pluralsight</a:t>
            </a: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140D1FF8-3566-9475-273B-C6C87090F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11" y="294939"/>
            <a:ext cx="4028739" cy="402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13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AE7AB13-A1CD-8D05-078F-BD1403BEE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898"/>
          <a:stretch/>
        </p:blipFill>
        <p:spPr bwMode="auto">
          <a:xfrm>
            <a:off x="-10757" y="-1"/>
            <a:ext cx="1220275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tree in a field&#10;&#10;Description automatically generated with low confidence">
            <a:extLst>
              <a:ext uri="{FF2B5EF4-FFF2-40B4-BE49-F238E27FC236}">
                <a16:creationId xmlns:a16="http://schemas.microsoft.com/office/drawing/2014/main" id="{05B79054-BD5E-9011-A839-492A06D6E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00" y="2309081"/>
            <a:ext cx="3335174" cy="1876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white car parked in a driveway&#10;&#10;Description automatically generated with medium confidence">
            <a:extLst>
              <a:ext uri="{FF2B5EF4-FFF2-40B4-BE49-F238E27FC236}">
                <a16:creationId xmlns:a16="http://schemas.microsoft.com/office/drawing/2014/main" id="{41510933-91F1-B1A0-117B-A6122DDCE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58" y="4585552"/>
            <a:ext cx="3582296" cy="2015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97083-EC0C-D8A3-8687-382DDD92A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9937" y="924381"/>
            <a:ext cx="3020086" cy="1701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erson and a dog in a river&#10;&#10;Description automatically generated with low confidence">
            <a:extLst>
              <a:ext uri="{FF2B5EF4-FFF2-40B4-BE49-F238E27FC236}">
                <a16:creationId xmlns:a16="http://schemas.microsoft.com/office/drawing/2014/main" id="{EDA53374-0A60-5BC7-171A-DE30331DB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19" y="109799"/>
            <a:ext cx="3289451" cy="1850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8EF6650-613B-2698-D280-B5C5AD9C4B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0" y="3549786"/>
            <a:ext cx="3252395" cy="1829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group of llamas in a field&#10;&#10;Description automatically generated">
            <a:extLst>
              <a:ext uri="{FF2B5EF4-FFF2-40B4-BE49-F238E27FC236}">
                <a16:creationId xmlns:a16="http://schemas.microsoft.com/office/drawing/2014/main" id="{CE7CB9CA-3331-3F74-D68D-32D2A1EE27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87" y="3961699"/>
            <a:ext cx="3098202" cy="1742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FA05978-38F5-4D9B-EC5D-87502AE631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7" y="602564"/>
            <a:ext cx="2352550" cy="2947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E18A1D39-6CC4-3C4A-5D3C-0BFFAE9F28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70" y="4795688"/>
            <a:ext cx="3471134" cy="1952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888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ople raising their hands">
            <a:extLst>
              <a:ext uri="{FF2B5EF4-FFF2-40B4-BE49-F238E27FC236}">
                <a16:creationId xmlns:a16="http://schemas.microsoft.com/office/drawing/2014/main" id="{EC4C7CA9-4297-FD13-3F26-A2085F691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6" b="176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70FE03-7DB5-5D26-A7AD-A00C869645F6}"/>
              </a:ext>
            </a:extLst>
          </p:cNvPr>
          <p:cNvSpPr txBox="1"/>
          <p:nvPr/>
        </p:nvSpPr>
        <p:spPr>
          <a:xfrm>
            <a:off x="1917275" y="451821"/>
            <a:ext cx="8091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da-DK" dirty="0"/>
              <a:t>Are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genuinely</a:t>
            </a:r>
            <a:r>
              <a:rPr lang="da-DK" dirty="0"/>
              <a:t> happy</a:t>
            </a:r>
            <a:r>
              <a:rPr lang="en-AU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E8E022-D0B0-7B6E-ED9D-538CC8964088}"/>
              </a:ext>
            </a:extLst>
          </p:cNvPr>
          <p:cNvSpPr txBox="1"/>
          <p:nvPr/>
        </p:nvSpPr>
        <p:spPr>
          <a:xfrm>
            <a:off x="2105535" y="1674606"/>
            <a:ext cx="7714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da-DK" dirty="0"/>
              <a:t>Have </a:t>
            </a:r>
            <a:r>
              <a:rPr lang="da-DK" dirty="0" err="1"/>
              <a:t>you</a:t>
            </a:r>
            <a:r>
              <a:rPr lang="da-DK" dirty="0"/>
              <a:t> set </a:t>
            </a:r>
            <a:r>
              <a:rPr lang="da-DK" dirty="0" err="1"/>
              <a:t>goals</a:t>
            </a:r>
            <a:r>
              <a:rPr lang="en-AU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BAD490-FAE5-E399-8794-6045F2FC0111}"/>
              </a:ext>
            </a:extLst>
          </p:cNvPr>
          <p:cNvSpPr txBox="1"/>
          <p:nvPr/>
        </p:nvSpPr>
        <p:spPr>
          <a:xfrm>
            <a:off x="1917275" y="2897391"/>
            <a:ext cx="8091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en-AU" dirty="0"/>
              <a:t>Is the grass greener?</a:t>
            </a:r>
          </a:p>
        </p:txBody>
      </p:sp>
    </p:spTree>
    <p:extLst>
      <p:ext uri="{BB962C8B-B14F-4D97-AF65-F5344CB8AC3E}">
        <p14:creationId xmlns:p14="http://schemas.microsoft.com/office/powerpoint/2010/main" val="34366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y on ladder under blue sky">
            <a:extLst>
              <a:ext uri="{FF2B5EF4-FFF2-40B4-BE49-F238E27FC236}">
                <a16:creationId xmlns:a16="http://schemas.microsoft.com/office/drawing/2014/main" id="{85F30DFB-AB6A-135C-7647-35DCAF2B1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8" b="39359"/>
          <a:stretch/>
        </p:blipFill>
        <p:spPr bwMode="auto">
          <a:xfrm>
            <a:off x="-44824" y="-1"/>
            <a:ext cx="12236824" cy="70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93253-0DC1-C17A-782A-4DAC269390CC}"/>
              </a:ext>
            </a:extLst>
          </p:cNvPr>
          <p:cNvSpPr txBox="1"/>
          <p:nvPr/>
        </p:nvSpPr>
        <p:spPr>
          <a:xfrm>
            <a:off x="4278579" y="299420"/>
            <a:ext cx="8091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en-AU" dirty="0"/>
              <a:t>Have you got dreams?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F9FE0-AD7E-268D-0271-14039DCD8B7A}"/>
              </a:ext>
            </a:extLst>
          </p:cNvPr>
          <p:cNvSpPr txBox="1"/>
          <p:nvPr/>
        </p:nvSpPr>
        <p:spPr>
          <a:xfrm>
            <a:off x="5327450" y="1547305"/>
            <a:ext cx="8091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en-AU" dirty="0"/>
              <a:t>No, bigger ones!</a:t>
            </a:r>
          </a:p>
        </p:txBody>
      </p:sp>
    </p:spTree>
    <p:extLst>
      <p:ext uri="{BB962C8B-B14F-4D97-AF65-F5344CB8AC3E}">
        <p14:creationId xmlns:p14="http://schemas.microsoft.com/office/powerpoint/2010/main" val="79499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lective focus photo of brown and blue hourglass on stones">
            <a:extLst>
              <a:ext uri="{FF2B5EF4-FFF2-40B4-BE49-F238E27FC236}">
                <a16:creationId xmlns:a16="http://schemas.microsoft.com/office/drawing/2014/main" id="{13E86386-AFC8-0B7E-0ABA-A6329B28A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7032"/>
            <a:ext cx="12192000" cy="81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CFFFD8-26BA-808E-BBCE-D2F7402DC588}"/>
              </a:ext>
            </a:extLst>
          </p:cNvPr>
          <p:cNvSpPr txBox="1"/>
          <p:nvPr/>
        </p:nvSpPr>
        <p:spPr>
          <a:xfrm>
            <a:off x="5230631" y="1468419"/>
            <a:ext cx="8091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en-AU" dirty="0"/>
              <a:t>Want more time?</a:t>
            </a:r>
          </a:p>
        </p:txBody>
      </p:sp>
    </p:spTree>
    <p:extLst>
      <p:ext uri="{BB962C8B-B14F-4D97-AF65-F5344CB8AC3E}">
        <p14:creationId xmlns:p14="http://schemas.microsoft.com/office/powerpoint/2010/main" val="62209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erson holding remote pointing at TV">
            <a:extLst>
              <a:ext uri="{FF2B5EF4-FFF2-40B4-BE49-F238E27FC236}">
                <a16:creationId xmlns:a16="http://schemas.microsoft.com/office/drawing/2014/main" id="{A2FF123F-3ACA-2D48-0236-AC95B28B2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7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72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 doing breakdancing on gray surface">
            <a:extLst>
              <a:ext uri="{FF2B5EF4-FFF2-40B4-BE49-F238E27FC236}">
                <a16:creationId xmlns:a16="http://schemas.microsoft.com/office/drawing/2014/main" id="{ECCB2763-CAE1-F4D5-6767-5E7301C0B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7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96304B-322D-3EC7-D48A-771F32E3FD54}"/>
              </a:ext>
            </a:extLst>
          </p:cNvPr>
          <p:cNvSpPr txBox="1"/>
          <p:nvPr/>
        </p:nvSpPr>
        <p:spPr>
          <a:xfrm>
            <a:off x="-807128" y="2621379"/>
            <a:ext cx="8091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0" i="0">
                <a:solidFill>
                  <a:srgbClr val="EDCE3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yond Wonderland" panose="02000000000000000000" pitchFamily="2" charset="0"/>
              </a:defRPr>
            </a:lvl1pPr>
          </a:lstStyle>
          <a:p>
            <a:r>
              <a:rPr lang="en-AU" dirty="0"/>
              <a:t>Be intentional</a:t>
            </a:r>
          </a:p>
        </p:txBody>
      </p:sp>
    </p:spTree>
    <p:extLst>
      <p:ext uri="{BB962C8B-B14F-4D97-AF65-F5344CB8AC3E}">
        <p14:creationId xmlns:p14="http://schemas.microsoft.com/office/powerpoint/2010/main" val="57437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3969</TotalTime>
  <Words>925</Words>
  <Application>Microsoft Office PowerPoint</Application>
  <PresentationFormat>Widescreen</PresentationFormat>
  <Paragraphs>172</Paragraphs>
  <Slides>30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Bahnschrift Light Condensed</vt:lpstr>
      <vt:lpstr>Bahnschrift Light SemiCondensed</vt:lpstr>
      <vt:lpstr>Beyond Wonderland</vt:lpstr>
      <vt:lpstr>Bradley Hand ITC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Klint</dc:creator>
  <cp:lastModifiedBy>Lars Klint</cp:lastModifiedBy>
  <cp:revision>1</cp:revision>
  <dcterms:created xsi:type="dcterms:W3CDTF">2022-05-09T04:19:47Z</dcterms:created>
  <dcterms:modified xsi:type="dcterms:W3CDTF">2022-12-13T04:22:57Z</dcterms:modified>
</cp:coreProperties>
</file>